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55" r:id="rId4"/>
    <p:sldMasterId id="2147483756" r:id="rId5"/>
    <p:sldMasterId id="2147483757" r:id="rId6"/>
    <p:sldMasterId id="2147483758" r:id="rId7"/>
    <p:sldMasterId id="2147483759" r:id="rId8"/>
  </p:sldMasterIdLst>
  <p:notesMasterIdLst>
    <p:notesMasterId r:id="rId9"/>
  </p:notesMasterIdLst>
  <p:sldIdLst>
    <p:sldId id="256" r:id="rId10"/>
    <p:sldId id="257" r:id="rId11"/>
    <p:sldId id="258" r:id="rId12"/>
    <p:sldId id="259" r:id="rId13"/>
    <p:sldId id="260" r:id="rId14"/>
    <p:sldId id="261" r:id="rId15"/>
  </p:sldIdLst>
  <p:sldSz cy="5143500" cx="9144000"/>
  <p:notesSz cx="6858000" cy="9144000"/>
  <p:embeddedFontLst>
    <p:embeddedFont>
      <p:font typeface="Montserrat"/>
      <p:regular r:id="rId16"/>
      <p:bold r:id="rId17"/>
      <p:italic r:id="rId18"/>
      <p:boldItalic r:id="rId19"/>
    </p:embeddedFont>
    <p:embeddedFont>
      <p:font typeface="Work Sans ExtraBold"/>
      <p:bold r:id="rId20"/>
      <p:boldItalic r:id="rId21"/>
    </p:embeddedFont>
    <p:embeddedFont>
      <p:font typeface="Montserrat Light"/>
      <p:regular r:id="rId22"/>
      <p:bold r:id="rId23"/>
      <p:italic r:id="rId24"/>
      <p:boldItalic r:id="rId25"/>
    </p:embeddedFont>
    <p:embeddedFont>
      <p:font typeface="Work Sans"/>
      <p:regular r:id="rId26"/>
      <p:bold r:id="rId27"/>
      <p:italic r:id="rId28"/>
      <p:boldItalic r:id="rId29"/>
    </p:embeddedFont>
    <p:embeddedFont>
      <p:font typeface="Open Sans ExtraBold"/>
      <p:bold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WorkSansExtraBold-bold.fntdata"/><Relationship Id="rId22" Type="http://schemas.openxmlformats.org/officeDocument/2006/relationships/font" Target="fonts/MontserratLight-regular.fntdata"/><Relationship Id="rId21" Type="http://schemas.openxmlformats.org/officeDocument/2006/relationships/font" Target="fonts/WorkSansExtraBold-boldItalic.fntdata"/><Relationship Id="rId24" Type="http://schemas.openxmlformats.org/officeDocument/2006/relationships/font" Target="fonts/MontserratLight-italic.fntdata"/><Relationship Id="rId23" Type="http://schemas.openxmlformats.org/officeDocument/2006/relationships/font" Target="fonts/MontserratLight-bold.fntdata"/><Relationship Id="rId1" Type="http://schemas.openxmlformats.org/officeDocument/2006/relationships/theme" Target="theme/theme6.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 Id="rId26" Type="http://schemas.openxmlformats.org/officeDocument/2006/relationships/font" Target="fonts/WorkSans-regular.fntdata"/><Relationship Id="rId25" Type="http://schemas.openxmlformats.org/officeDocument/2006/relationships/font" Target="fonts/MontserratLight-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WorkSans-boldItalic.fntdata"/><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font" Target="fonts/OpenSansExtraBold-boldItalic.fntdata"/><Relationship Id="rId30" Type="http://schemas.openxmlformats.org/officeDocument/2006/relationships/font" Target="fonts/OpenSansExtraBold-bold.fntdata"/><Relationship Id="rId11" Type="http://schemas.openxmlformats.org/officeDocument/2006/relationships/slide" Target="slides/slide2.xml"/><Relationship Id="rId10" Type="http://schemas.openxmlformats.org/officeDocument/2006/relationships/slide" Target="slides/slide1.xml"/><Relationship Id="rId13" Type="http://schemas.openxmlformats.org/officeDocument/2006/relationships/slide" Target="slides/slide4.xml"/><Relationship Id="rId12" Type="http://schemas.openxmlformats.org/officeDocument/2006/relationships/slide" Target="slides/slide3.xml"/><Relationship Id="rId15" Type="http://schemas.openxmlformats.org/officeDocument/2006/relationships/slide" Target="slides/slide6.xml"/><Relationship Id="rId14" Type="http://schemas.openxmlformats.org/officeDocument/2006/relationships/slide" Target="slides/slide5.xml"/><Relationship Id="rId17" Type="http://schemas.openxmlformats.org/officeDocument/2006/relationships/font" Target="fonts/Montserrat-bold.fntdata"/><Relationship Id="rId16" Type="http://schemas.openxmlformats.org/officeDocument/2006/relationships/font" Target="fonts/Montserrat-regular.fntdata"/><Relationship Id="rId19" Type="http://schemas.openxmlformats.org/officeDocument/2006/relationships/font" Target="fonts/Montserrat-boldItalic.fntdata"/><Relationship Id="rId18" Type="http://schemas.openxmlformats.org/officeDocument/2006/relationships/font" Target="fonts/Montserrat-italic.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30f199e40c3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30f199e40c3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2" name="Shape 1452"/>
        <p:cNvGrpSpPr/>
        <p:nvPr/>
      </p:nvGrpSpPr>
      <p:grpSpPr>
        <a:xfrm>
          <a:off x="0" y="0"/>
          <a:ext cx="0" cy="0"/>
          <a:chOff x="0" y="0"/>
          <a:chExt cx="0" cy="0"/>
        </a:xfrm>
      </p:grpSpPr>
      <p:sp>
        <p:nvSpPr>
          <p:cNvPr id="1453" name="Google Shape;1453;g30f199e40c3_0_1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4" name="Google Shape;1454;g30f199e40c3_0_1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 name="Shape 1514"/>
        <p:cNvGrpSpPr/>
        <p:nvPr/>
      </p:nvGrpSpPr>
      <p:grpSpPr>
        <a:xfrm>
          <a:off x="0" y="0"/>
          <a:ext cx="0" cy="0"/>
          <a:chOff x="0" y="0"/>
          <a:chExt cx="0" cy="0"/>
        </a:xfrm>
      </p:grpSpPr>
      <p:sp>
        <p:nvSpPr>
          <p:cNvPr id="1515" name="Google Shape;1515;g30f199e40c3_0_1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6" name="Google Shape;1516;g30f199e40c3_0_1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0" name="Shape 1520"/>
        <p:cNvGrpSpPr/>
        <p:nvPr/>
      </p:nvGrpSpPr>
      <p:grpSpPr>
        <a:xfrm>
          <a:off x="0" y="0"/>
          <a:ext cx="0" cy="0"/>
          <a:chOff x="0" y="0"/>
          <a:chExt cx="0" cy="0"/>
        </a:xfrm>
      </p:grpSpPr>
      <p:sp>
        <p:nvSpPr>
          <p:cNvPr id="1521" name="Google Shape;1521;g30f199e40c3_0_2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2" name="Google Shape;1522;g30f199e40c3_0_2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30f199e40c3_0_2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30f199e40c3_0_2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30f199e40c3_0_2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30f199e40c3_0_2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2">
  <p:cSld name="CUSTOM_5_1">
    <p:spTree>
      <p:nvGrpSpPr>
        <p:cNvPr id="1283" name="Shape 1283"/>
        <p:cNvGrpSpPr/>
        <p:nvPr/>
      </p:nvGrpSpPr>
      <p:grpSpPr>
        <a:xfrm>
          <a:off x="0" y="0"/>
          <a:ext cx="0" cy="0"/>
          <a:chOff x="0" y="0"/>
          <a:chExt cx="0" cy="0"/>
        </a:xfrm>
      </p:grpSpPr>
      <p:sp>
        <p:nvSpPr>
          <p:cNvPr id="1284" name="Google Shape;1284;p105"/>
          <p:cNvSpPr/>
          <p:nvPr/>
        </p:nvSpPr>
        <p:spPr>
          <a:xfrm flipH="1" rot="-410602">
            <a:off x="878890" y="3989794"/>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05"/>
          <p:cNvSpPr/>
          <p:nvPr/>
        </p:nvSpPr>
        <p:spPr>
          <a:xfrm flipH="1">
            <a:off x="1174801" y="4357097"/>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05"/>
          <p:cNvSpPr/>
          <p:nvPr/>
        </p:nvSpPr>
        <p:spPr>
          <a:xfrm flipH="1">
            <a:off x="0" y="0"/>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05"/>
          <p:cNvSpPr/>
          <p:nvPr/>
        </p:nvSpPr>
        <p:spPr>
          <a:xfrm flipH="1">
            <a:off x="0" y="2025"/>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05"/>
          <p:cNvSpPr/>
          <p:nvPr/>
        </p:nvSpPr>
        <p:spPr>
          <a:xfrm flipH="1" rot="-6222091">
            <a:off x="807310" y="4900393"/>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05"/>
          <p:cNvSpPr/>
          <p:nvPr/>
        </p:nvSpPr>
        <p:spPr>
          <a:xfrm flipH="1" rot="-6222853">
            <a:off x="272495" y="417547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1290" name="Google Shape;1290;p105"/>
          <p:cNvGrpSpPr/>
          <p:nvPr/>
        </p:nvGrpSpPr>
        <p:grpSpPr>
          <a:xfrm flipH="1">
            <a:off x="7837292" y="2284027"/>
            <a:ext cx="498925" cy="271336"/>
            <a:chOff x="807777" y="2284027"/>
            <a:chExt cx="498925" cy="271336"/>
          </a:xfrm>
        </p:grpSpPr>
        <p:sp>
          <p:nvSpPr>
            <p:cNvPr id="1291" name="Google Shape;1291;p105"/>
            <p:cNvSpPr/>
            <p:nvPr/>
          </p:nvSpPr>
          <p:spPr>
            <a:xfrm rot="12256">
              <a:off x="807776" y="2284327"/>
              <a:ext cx="168301" cy="1620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92" name="Google Shape;1292;p105"/>
            <p:cNvSpPr/>
            <p:nvPr/>
          </p:nvSpPr>
          <p:spPr>
            <a:xfrm rot="6222091">
              <a:off x="997058" y="2474718"/>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05"/>
            <p:cNvSpPr/>
            <p:nvPr/>
          </p:nvSpPr>
          <p:spPr>
            <a:xfrm rot="6223944">
              <a:off x="1147077" y="2408427"/>
              <a:ext cx="96045" cy="92556"/>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94" name="Google Shape;1294;p105"/>
            <p:cNvSpPr/>
            <p:nvPr/>
          </p:nvSpPr>
          <p:spPr>
            <a:xfrm rot="18683">
              <a:off x="1251502" y="2338773"/>
              <a:ext cx="55201" cy="53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 name="Google Shape;1295;p105"/>
          <p:cNvSpPr/>
          <p:nvPr/>
        </p:nvSpPr>
        <p:spPr>
          <a:xfrm rot="5400000">
            <a:off x="6394307" y="2394036"/>
            <a:ext cx="5154649"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05"/>
          <p:cNvSpPr txBox="1"/>
          <p:nvPr>
            <p:ph idx="1" type="subTitle"/>
          </p:nvPr>
        </p:nvSpPr>
        <p:spPr>
          <a:xfrm flipH="1">
            <a:off x="5397825" y="2683238"/>
            <a:ext cx="3010500" cy="12957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Char char="●"/>
              <a:defRPr sz="1600"/>
            </a:lvl1pPr>
            <a:lvl2pPr lvl="1" algn="r">
              <a:spcBef>
                <a:spcPts val="1600"/>
              </a:spcBef>
              <a:spcAft>
                <a:spcPts val="0"/>
              </a:spcAft>
              <a:buSzPts val="1600"/>
              <a:buChar char="○"/>
              <a:defRPr sz="1600"/>
            </a:lvl2pPr>
            <a:lvl3pPr lvl="2" algn="r">
              <a:spcBef>
                <a:spcPts val="1600"/>
              </a:spcBef>
              <a:spcAft>
                <a:spcPts val="0"/>
              </a:spcAft>
              <a:buSzPts val="1600"/>
              <a:buChar char="■"/>
              <a:defRPr sz="1600"/>
            </a:lvl3pPr>
            <a:lvl4pPr lvl="3" algn="r">
              <a:spcBef>
                <a:spcPts val="1600"/>
              </a:spcBef>
              <a:spcAft>
                <a:spcPts val="0"/>
              </a:spcAft>
              <a:buSzPts val="1600"/>
              <a:buChar char="●"/>
              <a:defRPr sz="1600"/>
            </a:lvl4pPr>
            <a:lvl5pPr lvl="4" algn="r">
              <a:spcBef>
                <a:spcPts val="1600"/>
              </a:spcBef>
              <a:spcAft>
                <a:spcPts val="0"/>
              </a:spcAft>
              <a:buSzPts val="1600"/>
              <a:buChar char="○"/>
              <a:defRPr sz="1600"/>
            </a:lvl5pPr>
            <a:lvl6pPr lvl="5" algn="r">
              <a:spcBef>
                <a:spcPts val="1600"/>
              </a:spcBef>
              <a:spcAft>
                <a:spcPts val="0"/>
              </a:spcAft>
              <a:buSzPts val="1600"/>
              <a:buChar char="■"/>
              <a:defRPr sz="1600"/>
            </a:lvl6pPr>
            <a:lvl7pPr lvl="6" algn="r">
              <a:spcBef>
                <a:spcPts val="1600"/>
              </a:spcBef>
              <a:spcAft>
                <a:spcPts val="0"/>
              </a:spcAft>
              <a:buSzPts val="1600"/>
              <a:buChar char="●"/>
              <a:defRPr sz="1600"/>
            </a:lvl7pPr>
            <a:lvl8pPr lvl="7" algn="r">
              <a:spcBef>
                <a:spcPts val="1600"/>
              </a:spcBef>
              <a:spcAft>
                <a:spcPts val="0"/>
              </a:spcAft>
              <a:buSzPts val="1600"/>
              <a:buChar char="○"/>
              <a:defRPr sz="1600"/>
            </a:lvl8pPr>
            <a:lvl9pPr lvl="8" algn="r">
              <a:spcBef>
                <a:spcPts val="1600"/>
              </a:spcBef>
              <a:spcAft>
                <a:spcPts val="1600"/>
              </a:spcAft>
              <a:buSzPts val="1600"/>
              <a:buChar char="■"/>
              <a:defRPr sz="1600"/>
            </a:lvl9pPr>
          </a:lstStyle>
          <a:p/>
        </p:txBody>
      </p:sp>
      <p:sp>
        <p:nvSpPr>
          <p:cNvPr id="1297" name="Google Shape;1297;p105"/>
          <p:cNvSpPr txBox="1"/>
          <p:nvPr>
            <p:ph type="title"/>
          </p:nvPr>
        </p:nvSpPr>
        <p:spPr>
          <a:xfrm flipH="1">
            <a:off x="6180825" y="992600"/>
            <a:ext cx="2227500" cy="1054800"/>
          </a:xfrm>
          <a:prstGeom prst="rect">
            <a:avLst/>
          </a:prstGeom>
        </p:spPr>
        <p:txBody>
          <a:bodyPr anchorCtr="0" anchor="t" bIns="91425" lIns="91425" spcFirstLastPara="1" rIns="91425" wrap="square" tIns="91425">
            <a:noAutofit/>
          </a:bodyPr>
          <a:lstStyle>
            <a:lvl1pPr lvl="0" algn="r">
              <a:spcBef>
                <a:spcPts val="0"/>
              </a:spcBef>
              <a:spcAft>
                <a:spcPts val="0"/>
              </a:spcAft>
              <a:buSzPts val="3400"/>
              <a:buNone/>
              <a:defRPr/>
            </a:lvl1pPr>
            <a:lvl2pPr lvl="1" algn="r">
              <a:spcBef>
                <a:spcPts val="0"/>
              </a:spcBef>
              <a:spcAft>
                <a:spcPts val="0"/>
              </a:spcAft>
              <a:buSzPts val="3400"/>
              <a:buNone/>
              <a:defRPr/>
            </a:lvl2pPr>
            <a:lvl3pPr lvl="2" algn="r">
              <a:spcBef>
                <a:spcPts val="0"/>
              </a:spcBef>
              <a:spcAft>
                <a:spcPts val="0"/>
              </a:spcAft>
              <a:buSzPts val="3400"/>
              <a:buNone/>
              <a:defRPr/>
            </a:lvl3pPr>
            <a:lvl4pPr lvl="3" algn="r">
              <a:spcBef>
                <a:spcPts val="0"/>
              </a:spcBef>
              <a:spcAft>
                <a:spcPts val="0"/>
              </a:spcAft>
              <a:buSzPts val="3400"/>
              <a:buNone/>
              <a:defRPr/>
            </a:lvl4pPr>
            <a:lvl5pPr lvl="4" algn="r">
              <a:spcBef>
                <a:spcPts val="0"/>
              </a:spcBef>
              <a:spcAft>
                <a:spcPts val="0"/>
              </a:spcAft>
              <a:buSzPts val="3400"/>
              <a:buNone/>
              <a:defRPr/>
            </a:lvl5pPr>
            <a:lvl6pPr lvl="5" algn="r">
              <a:spcBef>
                <a:spcPts val="0"/>
              </a:spcBef>
              <a:spcAft>
                <a:spcPts val="0"/>
              </a:spcAft>
              <a:buSzPts val="3400"/>
              <a:buNone/>
              <a:defRPr/>
            </a:lvl6pPr>
            <a:lvl7pPr lvl="6" algn="r">
              <a:spcBef>
                <a:spcPts val="0"/>
              </a:spcBef>
              <a:spcAft>
                <a:spcPts val="0"/>
              </a:spcAft>
              <a:buSzPts val="3400"/>
              <a:buNone/>
              <a:defRPr/>
            </a:lvl7pPr>
            <a:lvl8pPr lvl="7" algn="r">
              <a:spcBef>
                <a:spcPts val="0"/>
              </a:spcBef>
              <a:spcAft>
                <a:spcPts val="0"/>
              </a:spcAft>
              <a:buSzPts val="3400"/>
              <a:buNone/>
              <a:defRPr/>
            </a:lvl8pPr>
            <a:lvl9pPr lvl="8" algn="r">
              <a:spcBef>
                <a:spcPts val="0"/>
              </a:spcBef>
              <a:spcAft>
                <a:spcPts val="0"/>
              </a:spcAft>
              <a:buSzPts val="3400"/>
              <a:buNone/>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3">
  <p:cSld name="CUSTOM_6">
    <p:spTree>
      <p:nvGrpSpPr>
        <p:cNvPr id="1298" name="Shape 1298"/>
        <p:cNvGrpSpPr/>
        <p:nvPr/>
      </p:nvGrpSpPr>
      <p:grpSpPr>
        <a:xfrm>
          <a:off x="0" y="0"/>
          <a:ext cx="0" cy="0"/>
          <a:chOff x="0" y="0"/>
          <a:chExt cx="0" cy="0"/>
        </a:xfrm>
      </p:grpSpPr>
      <p:sp>
        <p:nvSpPr>
          <p:cNvPr id="1299" name="Google Shape;1299;p106"/>
          <p:cNvSpPr txBox="1"/>
          <p:nvPr>
            <p:ph type="ctrTitle"/>
          </p:nvPr>
        </p:nvSpPr>
        <p:spPr>
          <a:xfrm>
            <a:off x="713250" y="1166013"/>
            <a:ext cx="7717500" cy="805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1300" name="Google Shape;1300;p106"/>
          <p:cNvSpPr txBox="1"/>
          <p:nvPr>
            <p:ph idx="1" type="subTitle"/>
          </p:nvPr>
        </p:nvSpPr>
        <p:spPr>
          <a:xfrm>
            <a:off x="713250" y="2064425"/>
            <a:ext cx="7717500" cy="415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atin typeface="Montserrat Light"/>
                <a:ea typeface="Montserrat Light"/>
                <a:cs typeface="Montserrat Light"/>
                <a:sym typeface="Montserrat Light"/>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grpSp>
        <p:nvGrpSpPr>
          <p:cNvPr id="1301" name="Google Shape;1301;p106"/>
          <p:cNvGrpSpPr/>
          <p:nvPr/>
        </p:nvGrpSpPr>
        <p:grpSpPr>
          <a:xfrm flipH="1" rot="-10739961">
            <a:off x="-1239" y="3316409"/>
            <a:ext cx="9135517" cy="1874526"/>
            <a:chOff x="5264400" y="50"/>
            <a:chExt cx="2080050" cy="772500"/>
          </a:xfrm>
        </p:grpSpPr>
        <p:sp>
          <p:nvSpPr>
            <p:cNvPr id="1302" name="Google Shape;1302;p106"/>
            <p:cNvSpPr/>
            <p:nvPr/>
          </p:nvSpPr>
          <p:spPr>
            <a:xfrm>
              <a:off x="5264400" y="50"/>
              <a:ext cx="2080050" cy="13375"/>
            </a:xfrm>
            <a:custGeom>
              <a:rect b="b" l="l" r="r" t="t"/>
              <a:pathLst>
                <a:path extrusionOk="0" h="535" w="83202">
                  <a:moveTo>
                    <a:pt x="0" y="0"/>
                  </a:moveTo>
                  <a:lnTo>
                    <a:pt x="0" y="534"/>
                  </a:lnTo>
                  <a:lnTo>
                    <a:pt x="83201" y="534"/>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06"/>
            <p:cNvSpPr/>
            <p:nvPr/>
          </p:nvSpPr>
          <p:spPr>
            <a:xfrm>
              <a:off x="5264400" y="383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06"/>
            <p:cNvSpPr/>
            <p:nvPr/>
          </p:nvSpPr>
          <p:spPr>
            <a:xfrm>
              <a:off x="5264400" y="75950"/>
              <a:ext cx="2080050" cy="13375"/>
            </a:xfrm>
            <a:custGeom>
              <a:rect b="b" l="l" r="r" t="t"/>
              <a:pathLst>
                <a:path extrusionOk="0" h="535"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06"/>
            <p:cNvSpPr/>
            <p:nvPr/>
          </p:nvSpPr>
          <p:spPr>
            <a:xfrm>
              <a:off x="5264400" y="1142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06"/>
            <p:cNvSpPr/>
            <p:nvPr/>
          </p:nvSpPr>
          <p:spPr>
            <a:xfrm>
              <a:off x="5264400" y="1518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06"/>
            <p:cNvSpPr/>
            <p:nvPr/>
          </p:nvSpPr>
          <p:spPr>
            <a:xfrm>
              <a:off x="5264400" y="1901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06"/>
            <p:cNvSpPr/>
            <p:nvPr/>
          </p:nvSpPr>
          <p:spPr>
            <a:xfrm>
              <a:off x="5264400" y="22777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06"/>
            <p:cNvSpPr/>
            <p:nvPr/>
          </p:nvSpPr>
          <p:spPr>
            <a:xfrm>
              <a:off x="5264400" y="266050"/>
              <a:ext cx="2080050" cy="13375"/>
            </a:xfrm>
            <a:custGeom>
              <a:rect b="b" l="l" r="r" t="t"/>
              <a:pathLst>
                <a:path extrusionOk="0" h="535" w="83202">
                  <a:moveTo>
                    <a:pt x="0" y="0"/>
                  </a:moveTo>
                  <a:lnTo>
                    <a:pt x="0" y="534"/>
                  </a:lnTo>
                  <a:lnTo>
                    <a:pt x="83201" y="534"/>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06"/>
            <p:cNvSpPr/>
            <p:nvPr/>
          </p:nvSpPr>
          <p:spPr>
            <a:xfrm>
              <a:off x="5264400" y="3037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06"/>
            <p:cNvSpPr/>
            <p:nvPr/>
          </p:nvSpPr>
          <p:spPr>
            <a:xfrm>
              <a:off x="5264400" y="341950"/>
              <a:ext cx="2080050" cy="13375"/>
            </a:xfrm>
            <a:custGeom>
              <a:rect b="b" l="l" r="r" t="t"/>
              <a:pathLst>
                <a:path extrusionOk="0" h="535"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06"/>
            <p:cNvSpPr/>
            <p:nvPr/>
          </p:nvSpPr>
          <p:spPr>
            <a:xfrm>
              <a:off x="5264400" y="3796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06"/>
            <p:cNvSpPr/>
            <p:nvPr/>
          </p:nvSpPr>
          <p:spPr>
            <a:xfrm>
              <a:off x="5264400" y="4178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06"/>
            <p:cNvSpPr/>
            <p:nvPr/>
          </p:nvSpPr>
          <p:spPr>
            <a:xfrm>
              <a:off x="5264400" y="4555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06"/>
            <p:cNvSpPr/>
            <p:nvPr/>
          </p:nvSpPr>
          <p:spPr>
            <a:xfrm>
              <a:off x="5264400" y="49377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06"/>
            <p:cNvSpPr/>
            <p:nvPr/>
          </p:nvSpPr>
          <p:spPr>
            <a:xfrm>
              <a:off x="5264400" y="53142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06"/>
            <p:cNvSpPr/>
            <p:nvPr/>
          </p:nvSpPr>
          <p:spPr>
            <a:xfrm>
              <a:off x="5264400" y="5697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06"/>
            <p:cNvSpPr/>
            <p:nvPr/>
          </p:nvSpPr>
          <p:spPr>
            <a:xfrm>
              <a:off x="5264400" y="60735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06"/>
            <p:cNvSpPr/>
            <p:nvPr/>
          </p:nvSpPr>
          <p:spPr>
            <a:xfrm>
              <a:off x="5264400" y="6456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06"/>
            <p:cNvSpPr/>
            <p:nvPr/>
          </p:nvSpPr>
          <p:spPr>
            <a:xfrm>
              <a:off x="5264400" y="68325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06"/>
            <p:cNvSpPr/>
            <p:nvPr/>
          </p:nvSpPr>
          <p:spPr>
            <a:xfrm>
              <a:off x="5264400" y="7215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06"/>
            <p:cNvSpPr/>
            <p:nvPr/>
          </p:nvSpPr>
          <p:spPr>
            <a:xfrm>
              <a:off x="5264400" y="7591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106"/>
          <p:cNvGrpSpPr/>
          <p:nvPr/>
        </p:nvGrpSpPr>
        <p:grpSpPr>
          <a:xfrm flipH="1" rot="10704814">
            <a:off x="3917" y="3191296"/>
            <a:ext cx="9136169" cy="2100465"/>
            <a:chOff x="5264400" y="50"/>
            <a:chExt cx="2080050" cy="772500"/>
          </a:xfrm>
        </p:grpSpPr>
        <p:sp>
          <p:nvSpPr>
            <p:cNvPr id="1324" name="Google Shape;1324;p106"/>
            <p:cNvSpPr/>
            <p:nvPr/>
          </p:nvSpPr>
          <p:spPr>
            <a:xfrm>
              <a:off x="5264400" y="50"/>
              <a:ext cx="2080050" cy="13375"/>
            </a:xfrm>
            <a:custGeom>
              <a:rect b="b" l="l" r="r" t="t"/>
              <a:pathLst>
                <a:path extrusionOk="0" h="535" w="83202">
                  <a:moveTo>
                    <a:pt x="0" y="0"/>
                  </a:moveTo>
                  <a:lnTo>
                    <a:pt x="0" y="534"/>
                  </a:lnTo>
                  <a:lnTo>
                    <a:pt x="83201" y="534"/>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06"/>
            <p:cNvSpPr/>
            <p:nvPr/>
          </p:nvSpPr>
          <p:spPr>
            <a:xfrm>
              <a:off x="5264400" y="383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06"/>
            <p:cNvSpPr/>
            <p:nvPr/>
          </p:nvSpPr>
          <p:spPr>
            <a:xfrm>
              <a:off x="5264400" y="75950"/>
              <a:ext cx="2080050" cy="13375"/>
            </a:xfrm>
            <a:custGeom>
              <a:rect b="b" l="l" r="r" t="t"/>
              <a:pathLst>
                <a:path extrusionOk="0" h="535"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06"/>
            <p:cNvSpPr/>
            <p:nvPr/>
          </p:nvSpPr>
          <p:spPr>
            <a:xfrm>
              <a:off x="5264400" y="1142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06"/>
            <p:cNvSpPr/>
            <p:nvPr/>
          </p:nvSpPr>
          <p:spPr>
            <a:xfrm>
              <a:off x="5264400" y="1518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06"/>
            <p:cNvSpPr/>
            <p:nvPr/>
          </p:nvSpPr>
          <p:spPr>
            <a:xfrm>
              <a:off x="5264400" y="1901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06"/>
            <p:cNvSpPr/>
            <p:nvPr/>
          </p:nvSpPr>
          <p:spPr>
            <a:xfrm>
              <a:off x="5264400" y="22777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06"/>
            <p:cNvSpPr/>
            <p:nvPr/>
          </p:nvSpPr>
          <p:spPr>
            <a:xfrm>
              <a:off x="5264400" y="266050"/>
              <a:ext cx="2080050" cy="13375"/>
            </a:xfrm>
            <a:custGeom>
              <a:rect b="b" l="l" r="r" t="t"/>
              <a:pathLst>
                <a:path extrusionOk="0" h="535" w="83202">
                  <a:moveTo>
                    <a:pt x="0" y="0"/>
                  </a:moveTo>
                  <a:lnTo>
                    <a:pt x="0" y="534"/>
                  </a:lnTo>
                  <a:lnTo>
                    <a:pt x="83201" y="534"/>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06"/>
            <p:cNvSpPr/>
            <p:nvPr/>
          </p:nvSpPr>
          <p:spPr>
            <a:xfrm>
              <a:off x="5264400" y="3037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06"/>
            <p:cNvSpPr/>
            <p:nvPr/>
          </p:nvSpPr>
          <p:spPr>
            <a:xfrm>
              <a:off x="5264400" y="341950"/>
              <a:ext cx="2080050" cy="13375"/>
            </a:xfrm>
            <a:custGeom>
              <a:rect b="b" l="l" r="r" t="t"/>
              <a:pathLst>
                <a:path extrusionOk="0" h="535"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06"/>
            <p:cNvSpPr/>
            <p:nvPr/>
          </p:nvSpPr>
          <p:spPr>
            <a:xfrm>
              <a:off x="5264400" y="3796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06"/>
            <p:cNvSpPr/>
            <p:nvPr/>
          </p:nvSpPr>
          <p:spPr>
            <a:xfrm>
              <a:off x="5264400" y="4178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06"/>
            <p:cNvSpPr/>
            <p:nvPr/>
          </p:nvSpPr>
          <p:spPr>
            <a:xfrm>
              <a:off x="5264400" y="4555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06"/>
            <p:cNvSpPr/>
            <p:nvPr/>
          </p:nvSpPr>
          <p:spPr>
            <a:xfrm>
              <a:off x="5264400" y="49377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06"/>
            <p:cNvSpPr/>
            <p:nvPr/>
          </p:nvSpPr>
          <p:spPr>
            <a:xfrm>
              <a:off x="5264400" y="53142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06"/>
            <p:cNvSpPr/>
            <p:nvPr/>
          </p:nvSpPr>
          <p:spPr>
            <a:xfrm>
              <a:off x="5264400" y="5697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06"/>
            <p:cNvSpPr/>
            <p:nvPr/>
          </p:nvSpPr>
          <p:spPr>
            <a:xfrm>
              <a:off x="5264400" y="60735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06"/>
            <p:cNvSpPr/>
            <p:nvPr/>
          </p:nvSpPr>
          <p:spPr>
            <a:xfrm>
              <a:off x="5264400" y="6456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06"/>
            <p:cNvSpPr/>
            <p:nvPr/>
          </p:nvSpPr>
          <p:spPr>
            <a:xfrm>
              <a:off x="5264400" y="68325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06"/>
            <p:cNvSpPr/>
            <p:nvPr/>
          </p:nvSpPr>
          <p:spPr>
            <a:xfrm>
              <a:off x="5264400" y="7215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06"/>
            <p:cNvSpPr/>
            <p:nvPr/>
          </p:nvSpPr>
          <p:spPr>
            <a:xfrm>
              <a:off x="5264400" y="7591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1345" name="Shape 1345"/>
        <p:cNvGrpSpPr/>
        <p:nvPr/>
      </p:nvGrpSpPr>
      <p:grpSpPr>
        <a:xfrm>
          <a:off x="0" y="0"/>
          <a:ext cx="0" cy="0"/>
          <a:chOff x="0" y="0"/>
          <a:chExt cx="0" cy="0"/>
        </a:xfrm>
      </p:grpSpPr>
      <p:sp>
        <p:nvSpPr>
          <p:cNvPr id="1346" name="Google Shape;1346;p107"/>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347" name="Google Shape;1347;p107"/>
          <p:cNvSpPr txBox="1"/>
          <p:nvPr>
            <p:ph idx="1" type="subTitle"/>
          </p:nvPr>
        </p:nvSpPr>
        <p:spPr>
          <a:xfrm>
            <a:off x="713250" y="2186600"/>
            <a:ext cx="3734400" cy="2421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1348" name="Google Shape;1348;p107"/>
          <p:cNvSpPr txBox="1"/>
          <p:nvPr>
            <p:ph idx="2" type="subTitle"/>
          </p:nvPr>
        </p:nvSpPr>
        <p:spPr>
          <a:xfrm>
            <a:off x="713250" y="1786100"/>
            <a:ext cx="3734400" cy="400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49" name="Google Shape;1349;p107"/>
          <p:cNvSpPr txBox="1"/>
          <p:nvPr>
            <p:ph idx="3" type="subTitle"/>
          </p:nvPr>
        </p:nvSpPr>
        <p:spPr>
          <a:xfrm>
            <a:off x="4696325" y="2186600"/>
            <a:ext cx="3734400" cy="2421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1350" name="Google Shape;1350;p107"/>
          <p:cNvSpPr txBox="1"/>
          <p:nvPr>
            <p:ph idx="4" type="subTitle"/>
          </p:nvPr>
        </p:nvSpPr>
        <p:spPr>
          <a:xfrm>
            <a:off x="4696325" y="1786100"/>
            <a:ext cx="3734400" cy="400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51" name="Google Shape;1351;p107"/>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07"/>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
    <p:spTree>
      <p:nvGrpSpPr>
        <p:cNvPr id="1353" name="Shape 1353"/>
        <p:cNvGrpSpPr/>
        <p:nvPr/>
      </p:nvGrpSpPr>
      <p:grpSpPr>
        <a:xfrm>
          <a:off x="0" y="0"/>
          <a:ext cx="0" cy="0"/>
          <a:chOff x="0" y="0"/>
          <a:chExt cx="0" cy="0"/>
        </a:xfrm>
      </p:grpSpPr>
      <p:sp>
        <p:nvSpPr>
          <p:cNvPr id="1354" name="Google Shape;1354;p108"/>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355" name="Google Shape;1355;p108"/>
          <p:cNvSpPr txBox="1"/>
          <p:nvPr>
            <p:ph idx="1" type="subTitle"/>
          </p:nvPr>
        </p:nvSpPr>
        <p:spPr>
          <a:xfrm>
            <a:off x="1185425"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56" name="Google Shape;1356;p108"/>
          <p:cNvSpPr txBox="1"/>
          <p:nvPr>
            <p:ph idx="2" type="subTitle"/>
          </p:nvPr>
        </p:nvSpPr>
        <p:spPr>
          <a:xfrm>
            <a:off x="1185425"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57" name="Google Shape;1357;p108"/>
          <p:cNvSpPr txBox="1"/>
          <p:nvPr>
            <p:ph idx="3" type="subTitle"/>
          </p:nvPr>
        </p:nvSpPr>
        <p:spPr>
          <a:xfrm>
            <a:off x="3700650"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58" name="Google Shape;1358;p108"/>
          <p:cNvSpPr txBox="1"/>
          <p:nvPr>
            <p:ph idx="4" type="subTitle"/>
          </p:nvPr>
        </p:nvSpPr>
        <p:spPr>
          <a:xfrm>
            <a:off x="3700650"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59" name="Google Shape;1359;p108"/>
          <p:cNvSpPr txBox="1"/>
          <p:nvPr>
            <p:ph idx="5" type="subTitle"/>
          </p:nvPr>
        </p:nvSpPr>
        <p:spPr>
          <a:xfrm>
            <a:off x="6215875"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60" name="Google Shape;1360;p108"/>
          <p:cNvSpPr txBox="1"/>
          <p:nvPr>
            <p:ph idx="6" type="subTitle"/>
          </p:nvPr>
        </p:nvSpPr>
        <p:spPr>
          <a:xfrm>
            <a:off x="6215875"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61" name="Google Shape;1361;p108"/>
          <p:cNvSpPr/>
          <p:nvPr/>
        </p:nvSpPr>
        <p:spPr>
          <a:xfrm>
            <a:off x="0" y="4513263"/>
            <a:ext cx="666039" cy="630213"/>
          </a:xfrm>
          <a:custGeom>
            <a:rect b="b" l="l" r="r" t="t"/>
            <a:pathLst>
              <a:path extrusionOk="0" h="14634" w="15465">
                <a:moveTo>
                  <a:pt x="1019" y="1"/>
                </a:moveTo>
                <a:cubicBezTo>
                  <a:pt x="677" y="1"/>
                  <a:pt x="335" y="52"/>
                  <a:pt x="1" y="155"/>
                </a:cubicBezTo>
                <a:lnTo>
                  <a:pt x="1" y="730"/>
                </a:lnTo>
                <a:cubicBezTo>
                  <a:pt x="329" y="614"/>
                  <a:pt x="666" y="557"/>
                  <a:pt x="1002" y="557"/>
                </a:cubicBezTo>
                <a:cubicBezTo>
                  <a:pt x="1381" y="557"/>
                  <a:pt x="1757" y="630"/>
                  <a:pt x="2116" y="771"/>
                </a:cubicBezTo>
                <a:cubicBezTo>
                  <a:pt x="4088" y="1675"/>
                  <a:pt x="3841" y="4365"/>
                  <a:pt x="5546" y="5556"/>
                </a:cubicBezTo>
                <a:cubicBezTo>
                  <a:pt x="6100" y="5937"/>
                  <a:pt x="6703" y="6074"/>
                  <a:pt x="7324" y="6074"/>
                </a:cubicBezTo>
                <a:cubicBezTo>
                  <a:pt x="8612" y="6074"/>
                  <a:pt x="9981" y="5484"/>
                  <a:pt x="11173" y="5248"/>
                </a:cubicBezTo>
                <a:cubicBezTo>
                  <a:pt x="11547" y="5177"/>
                  <a:pt x="11953" y="5121"/>
                  <a:pt x="12356" y="5121"/>
                </a:cubicBezTo>
                <a:cubicBezTo>
                  <a:pt x="12880" y="5121"/>
                  <a:pt x="13401" y="5216"/>
                  <a:pt x="13842" y="5495"/>
                </a:cubicBezTo>
                <a:cubicBezTo>
                  <a:pt x="14725" y="6070"/>
                  <a:pt x="14849" y="7137"/>
                  <a:pt x="14787" y="8103"/>
                </a:cubicBezTo>
                <a:cubicBezTo>
                  <a:pt x="14664" y="9437"/>
                  <a:pt x="14315" y="10752"/>
                  <a:pt x="14048" y="12066"/>
                </a:cubicBezTo>
                <a:lnTo>
                  <a:pt x="13534" y="14633"/>
                </a:lnTo>
                <a:lnTo>
                  <a:pt x="14130" y="14633"/>
                </a:lnTo>
                <a:lnTo>
                  <a:pt x="14561" y="12456"/>
                </a:lnTo>
                <a:cubicBezTo>
                  <a:pt x="14807" y="11204"/>
                  <a:pt x="15116" y="9951"/>
                  <a:pt x="15300" y="8678"/>
                </a:cubicBezTo>
                <a:cubicBezTo>
                  <a:pt x="15444" y="7692"/>
                  <a:pt x="15465" y="6583"/>
                  <a:pt x="14890" y="5720"/>
                </a:cubicBezTo>
                <a:cubicBezTo>
                  <a:pt x="14335" y="4920"/>
                  <a:pt x="13432" y="4570"/>
                  <a:pt x="12487" y="4550"/>
                </a:cubicBezTo>
                <a:cubicBezTo>
                  <a:pt x="12425" y="4547"/>
                  <a:pt x="12362" y="4546"/>
                  <a:pt x="12301" y="4546"/>
                </a:cubicBezTo>
                <a:cubicBezTo>
                  <a:pt x="11345" y="4546"/>
                  <a:pt x="10454" y="4834"/>
                  <a:pt x="9509" y="5104"/>
                </a:cubicBezTo>
                <a:cubicBezTo>
                  <a:pt x="8844" y="5295"/>
                  <a:pt x="8106" y="5485"/>
                  <a:pt x="7386" y="5485"/>
                </a:cubicBezTo>
                <a:cubicBezTo>
                  <a:pt x="7017" y="5485"/>
                  <a:pt x="6653" y="5435"/>
                  <a:pt x="6306" y="5310"/>
                </a:cubicBezTo>
                <a:cubicBezTo>
                  <a:pt x="5197" y="4878"/>
                  <a:pt x="4868" y="3667"/>
                  <a:pt x="4416" y="2681"/>
                </a:cubicBezTo>
                <a:cubicBezTo>
                  <a:pt x="4026" y="1798"/>
                  <a:pt x="3472" y="874"/>
                  <a:pt x="2589" y="381"/>
                </a:cubicBezTo>
                <a:cubicBezTo>
                  <a:pt x="2097" y="129"/>
                  <a:pt x="1560" y="1"/>
                  <a:pt x="1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08"/>
          <p:cNvSpPr/>
          <p:nvPr/>
        </p:nvSpPr>
        <p:spPr>
          <a:xfrm>
            <a:off x="8200453" y="0"/>
            <a:ext cx="943546" cy="498999"/>
          </a:xfrm>
          <a:custGeom>
            <a:rect b="b" l="l" r="r" t="t"/>
            <a:pathLst>
              <a:path extrusionOk="0" h="9558" w="18073">
                <a:moveTo>
                  <a:pt x="0" y="1"/>
                </a:moveTo>
                <a:cubicBezTo>
                  <a:pt x="62" y="1007"/>
                  <a:pt x="370" y="1972"/>
                  <a:pt x="1130" y="2670"/>
                </a:cubicBezTo>
                <a:cubicBezTo>
                  <a:pt x="2341" y="3779"/>
                  <a:pt x="4087" y="3677"/>
                  <a:pt x="5607" y="3759"/>
                </a:cubicBezTo>
                <a:cubicBezTo>
                  <a:pt x="6408" y="3800"/>
                  <a:pt x="7250" y="3861"/>
                  <a:pt x="7968" y="4231"/>
                </a:cubicBezTo>
                <a:cubicBezTo>
                  <a:pt x="8769" y="4621"/>
                  <a:pt x="9365" y="5320"/>
                  <a:pt x="9899" y="6018"/>
                </a:cubicBezTo>
                <a:cubicBezTo>
                  <a:pt x="10371" y="6736"/>
                  <a:pt x="10925" y="7373"/>
                  <a:pt x="11562" y="7948"/>
                </a:cubicBezTo>
                <a:cubicBezTo>
                  <a:pt x="12178" y="8482"/>
                  <a:pt x="12897" y="8872"/>
                  <a:pt x="13677" y="9139"/>
                </a:cubicBezTo>
                <a:cubicBezTo>
                  <a:pt x="14436" y="9418"/>
                  <a:pt x="15238" y="9558"/>
                  <a:pt x="16045" y="9558"/>
                </a:cubicBezTo>
                <a:cubicBezTo>
                  <a:pt x="16724" y="9558"/>
                  <a:pt x="17406" y="9459"/>
                  <a:pt x="18072" y="9262"/>
                </a:cubicBezTo>
                <a:lnTo>
                  <a:pt x="18072" y="8646"/>
                </a:lnTo>
                <a:cubicBezTo>
                  <a:pt x="17402" y="8863"/>
                  <a:pt x="16709" y="8971"/>
                  <a:pt x="16017" y="8971"/>
                </a:cubicBezTo>
                <a:cubicBezTo>
                  <a:pt x="15395" y="8971"/>
                  <a:pt x="14773" y="8883"/>
                  <a:pt x="14170" y="8708"/>
                </a:cubicBezTo>
                <a:cubicBezTo>
                  <a:pt x="13410" y="8482"/>
                  <a:pt x="12712" y="8112"/>
                  <a:pt x="12096" y="7620"/>
                </a:cubicBezTo>
                <a:cubicBezTo>
                  <a:pt x="11459" y="7086"/>
                  <a:pt x="10925" y="6490"/>
                  <a:pt x="10453" y="5812"/>
                </a:cubicBezTo>
                <a:cubicBezTo>
                  <a:pt x="10001" y="5155"/>
                  <a:pt x="9467" y="4560"/>
                  <a:pt x="8831" y="4067"/>
                </a:cubicBezTo>
                <a:cubicBezTo>
                  <a:pt x="8194" y="3636"/>
                  <a:pt x="7475" y="3348"/>
                  <a:pt x="6695" y="3266"/>
                </a:cubicBezTo>
                <a:cubicBezTo>
                  <a:pt x="5258" y="3061"/>
                  <a:pt x="3594" y="3348"/>
                  <a:pt x="2239" y="2711"/>
                </a:cubicBezTo>
                <a:cubicBezTo>
                  <a:pt x="1109" y="2177"/>
                  <a:pt x="699" y="1130"/>
                  <a:pt x="5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08"/>
          <p:cNvSpPr/>
          <p:nvPr/>
        </p:nvSpPr>
        <p:spPr>
          <a:xfrm>
            <a:off x="20" y="3654652"/>
            <a:ext cx="1430555" cy="1488892"/>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08"/>
          <p:cNvSpPr/>
          <p:nvPr/>
        </p:nvSpPr>
        <p:spPr>
          <a:xfrm>
            <a:off x="7401348" y="0"/>
            <a:ext cx="1742736" cy="1413560"/>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08"/>
          <p:cNvSpPr/>
          <p:nvPr/>
        </p:nvSpPr>
        <p:spPr>
          <a:xfrm flipH="1" rot="10800000">
            <a:off x="7578749" y="4171572"/>
            <a:ext cx="1561745" cy="971952"/>
          </a:xfrm>
          <a:custGeom>
            <a:rect b="b" l="l" r="r" t="t"/>
            <a:pathLst>
              <a:path extrusionOk="0" h="8968" w="17477">
                <a:moveTo>
                  <a:pt x="1" y="0"/>
                </a:moveTo>
                <a:cubicBezTo>
                  <a:pt x="103" y="1130"/>
                  <a:pt x="514" y="2198"/>
                  <a:pt x="1644" y="2711"/>
                </a:cubicBezTo>
                <a:cubicBezTo>
                  <a:pt x="3020" y="3327"/>
                  <a:pt x="4662" y="3060"/>
                  <a:pt x="6120" y="3265"/>
                </a:cubicBezTo>
                <a:cubicBezTo>
                  <a:pt x="6880" y="3348"/>
                  <a:pt x="7620" y="3615"/>
                  <a:pt x="8256" y="4066"/>
                </a:cubicBezTo>
                <a:cubicBezTo>
                  <a:pt x="8872" y="4559"/>
                  <a:pt x="9427" y="5155"/>
                  <a:pt x="9879" y="5812"/>
                </a:cubicBezTo>
                <a:cubicBezTo>
                  <a:pt x="10330" y="6469"/>
                  <a:pt x="10885" y="7085"/>
                  <a:pt x="11501" y="7619"/>
                </a:cubicBezTo>
                <a:cubicBezTo>
                  <a:pt x="12117" y="8112"/>
                  <a:pt x="12836" y="8461"/>
                  <a:pt x="13596" y="8687"/>
                </a:cubicBezTo>
                <a:cubicBezTo>
                  <a:pt x="14208" y="8875"/>
                  <a:pt x="14839" y="8967"/>
                  <a:pt x="15468" y="8967"/>
                </a:cubicBezTo>
                <a:cubicBezTo>
                  <a:pt x="16148" y="8967"/>
                  <a:pt x="16826" y="8859"/>
                  <a:pt x="17477" y="8646"/>
                </a:cubicBezTo>
                <a:lnTo>
                  <a:pt x="174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08"/>
          <p:cNvSpPr/>
          <p:nvPr/>
        </p:nvSpPr>
        <p:spPr>
          <a:xfrm rot="10800000">
            <a:off x="-3" y="-22"/>
            <a:ext cx="656846" cy="1319487"/>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08"/>
          <p:cNvSpPr/>
          <p:nvPr/>
        </p:nvSpPr>
        <p:spPr>
          <a:xfrm rot="10800000">
            <a:off x="20" y="-23"/>
            <a:ext cx="1829580" cy="1738814"/>
          </a:xfrm>
          <a:custGeom>
            <a:rect b="b" l="l" r="r" t="t"/>
            <a:pathLst>
              <a:path extrusionOk="0" h="27252" w="34954">
                <a:moveTo>
                  <a:pt x="34953" y="1"/>
                </a:moveTo>
                <a:cubicBezTo>
                  <a:pt x="33454" y="2198"/>
                  <a:pt x="32283" y="4621"/>
                  <a:pt x="31441" y="7147"/>
                </a:cubicBezTo>
                <a:cubicBezTo>
                  <a:pt x="27601" y="18976"/>
                  <a:pt x="16594" y="26965"/>
                  <a:pt x="4169" y="26965"/>
                </a:cubicBezTo>
                <a:cubicBezTo>
                  <a:pt x="2773" y="26965"/>
                  <a:pt x="1377" y="27067"/>
                  <a:pt x="1" y="27252"/>
                </a:cubicBezTo>
                <a:lnTo>
                  <a:pt x="21564" y="27252"/>
                </a:lnTo>
                <a:cubicBezTo>
                  <a:pt x="22077" y="26759"/>
                  <a:pt x="22590" y="26246"/>
                  <a:pt x="23063" y="25712"/>
                </a:cubicBezTo>
                <a:cubicBezTo>
                  <a:pt x="25814" y="22570"/>
                  <a:pt x="27724" y="18791"/>
                  <a:pt x="29490" y="15054"/>
                </a:cubicBezTo>
                <a:cubicBezTo>
                  <a:pt x="31010" y="11788"/>
                  <a:pt x="32489" y="8338"/>
                  <a:pt x="34953" y="5689"/>
                </a:cubicBezTo>
                <a:lnTo>
                  <a:pt x="349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8" name="Google Shape;1368;p108"/>
          <p:cNvGrpSpPr/>
          <p:nvPr/>
        </p:nvGrpSpPr>
        <p:grpSpPr>
          <a:xfrm rot="4232911">
            <a:off x="3195420" y="1230720"/>
            <a:ext cx="372791" cy="907150"/>
            <a:chOff x="128325" y="1634755"/>
            <a:chExt cx="372800" cy="907173"/>
          </a:xfrm>
        </p:grpSpPr>
        <p:sp>
          <p:nvSpPr>
            <p:cNvPr id="1369" name="Google Shape;1369;p108"/>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370" name="Google Shape;1370;p108"/>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08"/>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372" name="Google Shape;1372;p108"/>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373" name="Google Shape;1373;p108"/>
          <p:cNvGrpSpPr/>
          <p:nvPr/>
        </p:nvGrpSpPr>
        <p:grpSpPr>
          <a:xfrm flipH="1" rot="3694457">
            <a:off x="5645534" y="1339812"/>
            <a:ext cx="372785" cy="907136"/>
            <a:chOff x="128325" y="1634755"/>
            <a:chExt cx="372800" cy="907173"/>
          </a:xfrm>
        </p:grpSpPr>
        <p:sp>
          <p:nvSpPr>
            <p:cNvPr id="1374" name="Google Shape;1374;p108"/>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375" name="Google Shape;1375;p108"/>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08"/>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377" name="Google Shape;1377;p108"/>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
    <p:spTree>
      <p:nvGrpSpPr>
        <p:cNvPr id="1378" name="Shape 1378"/>
        <p:cNvGrpSpPr/>
        <p:nvPr/>
      </p:nvGrpSpPr>
      <p:grpSpPr>
        <a:xfrm>
          <a:off x="0" y="0"/>
          <a:ext cx="0" cy="0"/>
          <a:chOff x="0" y="0"/>
          <a:chExt cx="0" cy="0"/>
        </a:xfrm>
      </p:grpSpPr>
      <p:sp>
        <p:nvSpPr>
          <p:cNvPr id="1379" name="Google Shape;1379;p109"/>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380" name="Google Shape;1380;p109"/>
          <p:cNvSpPr txBox="1"/>
          <p:nvPr>
            <p:ph idx="1" type="subTitle"/>
          </p:nvPr>
        </p:nvSpPr>
        <p:spPr>
          <a:xfrm>
            <a:off x="2704829"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81" name="Google Shape;1381;p109"/>
          <p:cNvSpPr txBox="1"/>
          <p:nvPr>
            <p:ph idx="2" type="subTitle"/>
          </p:nvPr>
        </p:nvSpPr>
        <p:spPr>
          <a:xfrm>
            <a:off x="2704842"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82" name="Google Shape;1382;p109"/>
          <p:cNvSpPr txBox="1"/>
          <p:nvPr>
            <p:ph idx="3" type="subTitle"/>
          </p:nvPr>
        </p:nvSpPr>
        <p:spPr>
          <a:xfrm>
            <a:off x="4696446"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83" name="Google Shape;1383;p109"/>
          <p:cNvSpPr txBox="1"/>
          <p:nvPr>
            <p:ph idx="4" type="subTitle"/>
          </p:nvPr>
        </p:nvSpPr>
        <p:spPr>
          <a:xfrm>
            <a:off x="4696458"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84" name="Google Shape;1384;p109"/>
          <p:cNvSpPr txBox="1"/>
          <p:nvPr>
            <p:ph idx="5" type="subTitle"/>
          </p:nvPr>
        </p:nvSpPr>
        <p:spPr>
          <a:xfrm>
            <a:off x="6688063"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85" name="Google Shape;1385;p109"/>
          <p:cNvSpPr txBox="1"/>
          <p:nvPr>
            <p:ph idx="6" type="subTitle"/>
          </p:nvPr>
        </p:nvSpPr>
        <p:spPr>
          <a:xfrm>
            <a:off x="6688075"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86" name="Google Shape;1386;p109"/>
          <p:cNvSpPr txBox="1"/>
          <p:nvPr>
            <p:ph idx="7" type="subTitle"/>
          </p:nvPr>
        </p:nvSpPr>
        <p:spPr>
          <a:xfrm>
            <a:off x="713213"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87" name="Google Shape;1387;p109"/>
          <p:cNvSpPr txBox="1"/>
          <p:nvPr>
            <p:ph idx="8" type="subTitle"/>
          </p:nvPr>
        </p:nvSpPr>
        <p:spPr>
          <a:xfrm>
            <a:off x="713225"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88" name="Google Shape;1388;p109"/>
          <p:cNvSpPr/>
          <p:nvPr/>
        </p:nvSpPr>
        <p:spPr>
          <a:xfrm>
            <a:off x="0" y="3623299"/>
            <a:ext cx="1658910" cy="1520208"/>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09"/>
          <p:cNvSpPr/>
          <p:nvPr/>
        </p:nvSpPr>
        <p:spPr>
          <a:xfrm rot="5400000">
            <a:off x="8314447" y="-18040"/>
            <a:ext cx="811513" cy="847592"/>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09"/>
          <p:cNvSpPr/>
          <p:nvPr/>
        </p:nvSpPr>
        <p:spPr>
          <a:xfrm rot="5400000">
            <a:off x="8478005" y="-14481"/>
            <a:ext cx="651513" cy="680478"/>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09"/>
          <p:cNvSpPr/>
          <p:nvPr/>
        </p:nvSpPr>
        <p:spPr>
          <a:xfrm>
            <a:off x="0" y="4023863"/>
            <a:ext cx="1221794" cy="1119640"/>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7">
    <p:spTree>
      <p:nvGrpSpPr>
        <p:cNvPr id="1392" name="Shape 1392"/>
        <p:cNvGrpSpPr/>
        <p:nvPr/>
      </p:nvGrpSpPr>
      <p:grpSpPr>
        <a:xfrm>
          <a:off x="0" y="0"/>
          <a:ext cx="0" cy="0"/>
          <a:chOff x="0" y="0"/>
          <a:chExt cx="0" cy="0"/>
        </a:xfrm>
      </p:grpSpPr>
      <p:sp>
        <p:nvSpPr>
          <p:cNvPr id="1393" name="Google Shape;1393;p110"/>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394" name="Google Shape;1394;p110"/>
          <p:cNvSpPr txBox="1"/>
          <p:nvPr>
            <p:ph idx="1" type="subTitle"/>
          </p:nvPr>
        </p:nvSpPr>
        <p:spPr>
          <a:xfrm>
            <a:off x="5114523" y="230232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95" name="Google Shape;1395;p110"/>
          <p:cNvSpPr txBox="1"/>
          <p:nvPr>
            <p:ph idx="2" type="subTitle"/>
          </p:nvPr>
        </p:nvSpPr>
        <p:spPr>
          <a:xfrm>
            <a:off x="5114535" y="187725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96" name="Google Shape;1396;p110"/>
          <p:cNvSpPr txBox="1"/>
          <p:nvPr>
            <p:ph idx="3" type="subTitle"/>
          </p:nvPr>
        </p:nvSpPr>
        <p:spPr>
          <a:xfrm>
            <a:off x="2286765" y="39680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97" name="Google Shape;1397;p110"/>
          <p:cNvSpPr txBox="1"/>
          <p:nvPr>
            <p:ph idx="4" type="subTitle"/>
          </p:nvPr>
        </p:nvSpPr>
        <p:spPr>
          <a:xfrm>
            <a:off x="2286777" y="354300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398" name="Google Shape;1398;p110"/>
          <p:cNvSpPr txBox="1"/>
          <p:nvPr>
            <p:ph idx="5" type="subTitle"/>
          </p:nvPr>
        </p:nvSpPr>
        <p:spPr>
          <a:xfrm>
            <a:off x="5114531" y="39680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399" name="Google Shape;1399;p110"/>
          <p:cNvSpPr txBox="1"/>
          <p:nvPr>
            <p:ph idx="6" type="subTitle"/>
          </p:nvPr>
        </p:nvSpPr>
        <p:spPr>
          <a:xfrm>
            <a:off x="5114544" y="354300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400" name="Google Shape;1400;p110"/>
          <p:cNvSpPr txBox="1"/>
          <p:nvPr>
            <p:ph idx="7" type="subTitle"/>
          </p:nvPr>
        </p:nvSpPr>
        <p:spPr>
          <a:xfrm>
            <a:off x="2286756" y="230232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401" name="Google Shape;1401;p110"/>
          <p:cNvSpPr txBox="1"/>
          <p:nvPr>
            <p:ph idx="8" type="subTitle"/>
          </p:nvPr>
        </p:nvSpPr>
        <p:spPr>
          <a:xfrm>
            <a:off x="2286769" y="187725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402" name="Google Shape;1402;p110"/>
          <p:cNvSpPr/>
          <p:nvPr/>
        </p:nvSpPr>
        <p:spPr>
          <a:xfrm flipH="1" rot="5400000">
            <a:off x="-331401" y="3378847"/>
            <a:ext cx="2086605" cy="1420852"/>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10"/>
          <p:cNvSpPr/>
          <p:nvPr/>
        </p:nvSpPr>
        <p:spPr>
          <a:xfrm flipH="1" rot="5400000">
            <a:off x="-355484" y="3032891"/>
            <a:ext cx="2456643" cy="1742725"/>
          </a:xfrm>
          <a:custGeom>
            <a:rect b="b" l="l" r="r" t="t"/>
            <a:pathLst>
              <a:path extrusionOk="0" h="26449" w="37284">
                <a:moveTo>
                  <a:pt x="25730" y="1"/>
                </a:moveTo>
                <a:cubicBezTo>
                  <a:pt x="22370" y="1"/>
                  <a:pt x="18674" y="1159"/>
                  <a:pt x="15423" y="3694"/>
                </a:cubicBezTo>
                <a:cubicBezTo>
                  <a:pt x="12797" y="5732"/>
                  <a:pt x="9834" y="6316"/>
                  <a:pt x="6901" y="6316"/>
                </a:cubicBezTo>
                <a:cubicBezTo>
                  <a:pt x="4514" y="6316"/>
                  <a:pt x="2148" y="5929"/>
                  <a:pt x="1" y="5625"/>
                </a:cubicBezTo>
                <a:lnTo>
                  <a:pt x="1" y="11005"/>
                </a:lnTo>
                <a:lnTo>
                  <a:pt x="1561" y="11252"/>
                </a:lnTo>
                <a:cubicBezTo>
                  <a:pt x="3660" y="11592"/>
                  <a:pt x="5305" y="11858"/>
                  <a:pt x="6882" y="11858"/>
                </a:cubicBezTo>
                <a:cubicBezTo>
                  <a:pt x="10168" y="11858"/>
                  <a:pt x="13164" y="10703"/>
                  <a:pt x="19366" y="6652"/>
                </a:cubicBezTo>
                <a:cubicBezTo>
                  <a:pt x="21481" y="5276"/>
                  <a:pt x="23638" y="4557"/>
                  <a:pt x="25589" y="4557"/>
                </a:cubicBezTo>
                <a:cubicBezTo>
                  <a:pt x="27416" y="4557"/>
                  <a:pt x="28956" y="5132"/>
                  <a:pt x="30148" y="6323"/>
                </a:cubicBezTo>
                <a:cubicBezTo>
                  <a:pt x="31339" y="7494"/>
                  <a:pt x="31996" y="9178"/>
                  <a:pt x="31996" y="11067"/>
                </a:cubicBezTo>
                <a:cubicBezTo>
                  <a:pt x="32016" y="13121"/>
                  <a:pt x="31277" y="15338"/>
                  <a:pt x="29881" y="17515"/>
                </a:cubicBezTo>
                <a:cubicBezTo>
                  <a:pt x="28874" y="19097"/>
                  <a:pt x="26697" y="21109"/>
                  <a:pt x="23453" y="23491"/>
                </a:cubicBezTo>
                <a:cubicBezTo>
                  <a:pt x="22180" y="24415"/>
                  <a:pt x="21030" y="25196"/>
                  <a:pt x="20249" y="25709"/>
                </a:cubicBezTo>
                <a:cubicBezTo>
                  <a:pt x="19325" y="26305"/>
                  <a:pt x="19181" y="26428"/>
                  <a:pt x="19161" y="26448"/>
                </a:cubicBezTo>
                <a:lnTo>
                  <a:pt x="28710" y="26448"/>
                </a:lnTo>
                <a:cubicBezTo>
                  <a:pt x="32304" y="22382"/>
                  <a:pt x="34707" y="16920"/>
                  <a:pt x="35898" y="11026"/>
                </a:cubicBezTo>
                <a:cubicBezTo>
                  <a:pt x="37283" y="4178"/>
                  <a:pt x="32112" y="1"/>
                  <a:pt x="257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10"/>
          <p:cNvSpPr/>
          <p:nvPr/>
        </p:nvSpPr>
        <p:spPr>
          <a:xfrm flipH="1" rot="5400000">
            <a:off x="-331401" y="3378847"/>
            <a:ext cx="2086605" cy="1420852"/>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10"/>
          <p:cNvSpPr/>
          <p:nvPr/>
        </p:nvSpPr>
        <p:spPr>
          <a:xfrm flipH="1" rot="5400000">
            <a:off x="-331401" y="3357235"/>
            <a:ext cx="2109600" cy="1441080"/>
          </a:xfrm>
          <a:custGeom>
            <a:rect b="b" l="l" r="r" t="t"/>
            <a:pathLst>
              <a:path extrusionOk="0" h="21871" w="32017">
                <a:moveTo>
                  <a:pt x="25609" y="0"/>
                </a:moveTo>
                <a:cubicBezTo>
                  <a:pt x="23658" y="0"/>
                  <a:pt x="21502" y="719"/>
                  <a:pt x="19387" y="2095"/>
                </a:cubicBezTo>
                <a:cubicBezTo>
                  <a:pt x="13170" y="6146"/>
                  <a:pt x="10170" y="7292"/>
                  <a:pt x="6888" y="7292"/>
                </a:cubicBezTo>
                <a:cubicBezTo>
                  <a:pt x="5313" y="7292"/>
                  <a:pt x="3673" y="7028"/>
                  <a:pt x="1582" y="6695"/>
                </a:cubicBezTo>
                <a:lnTo>
                  <a:pt x="1" y="6469"/>
                </a:lnTo>
                <a:lnTo>
                  <a:pt x="1" y="6797"/>
                </a:lnTo>
                <a:cubicBezTo>
                  <a:pt x="555" y="6880"/>
                  <a:pt x="1027" y="6962"/>
                  <a:pt x="1520" y="7044"/>
                </a:cubicBezTo>
                <a:cubicBezTo>
                  <a:pt x="3619" y="7376"/>
                  <a:pt x="5263" y="7639"/>
                  <a:pt x="6851" y="7639"/>
                </a:cubicBezTo>
                <a:cubicBezTo>
                  <a:pt x="7718" y="7639"/>
                  <a:pt x="8569" y="7561"/>
                  <a:pt x="9468" y="7372"/>
                </a:cubicBezTo>
                <a:cubicBezTo>
                  <a:pt x="12035" y="6818"/>
                  <a:pt x="14951" y="5380"/>
                  <a:pt x="19571" y="2382"/>
                </a:cubicBezTo>
                <a:cubicBezTo>
                  <a:pt x="21625" y="1047"/>
                  <a:pt x="23720" y="329"/>
                  <a:pt x="25609" y="329"/>
                </a:cubicBezTo>
                <a:cubicBezTo>
                  <a:pt x="27334" y="329"/>
                  <a:pt x="28792" y="883"/>
                  <a:pt x="29922" y="1992"/>
                </a:cubicBezTo>
                <a:cubicBezTo>
                  <a:pt x="31031" y="3101"/>
                  <a:pt x="31667" y="4703"/>
                  <a:pt x="31667" y="6510"/>
                </a:cubicBezTo>
                <a:cubicBezTo>
                  <a:pt x="31667" y="8481"/>
                  <a:pt x="30969" y="10658"/>
                  <a:pt x="29614" y="12773"/>
                </a:cubicBezTo>
                <a:cubicBezTo>
                  <a:pt x="27211" y="16532"/>
                  <a:pt x="18627" y="21830"/>
                  <a:pt x="18545" y="21871"/>
                </a:cubicBezTo>
                <a:lnTo>
                  <a:pt x="19161" y="21871"/>
                </a:lnTo>
                <a:cubicBezTo>
                  <a:pt x="19181" y="21871"/>
                  <a:pt x="19325" y="21748"/>
                  <a:pt x="20249" y="21152"/>
                </a:cubicBezTo>
                <a:cubicBezTo>
                  <a:pt x="21009" y="20639"/>
                  <a:pt x="22200" y="19858"/>
                  <a:pt x="23453" y="18934"/>
                </a:cubicBezTo>
                <a:cubicBezTo>
                  <a:pt x="26697" y="16552"/>
                  <a:pt x="28854" y="14540"/>
                  <a:pt x="29881" y="12958"/>
                </a:cubicBezTo>
                <a:cubicBezTo>
                  <a:pt x="31277" y="10781"/>
                  <a:pt x="32016" y="8564"/>
                  <a:pt x="31996" y="6510"/>
                </a:cubicBezTo>
                <a:cubicBezTo>
                  <a:pt x="31996" y="4621"/>
                  <a:pt x="31318" y="2916"/>
                  <a:pt x="30148" y="1766"/>
                </a:cubicBezTo>
                <a:cubicBezTo>
                  <a:pt x="28997" y="596"/>
                  <a:pt x="27416" y="0"/>
                  <a:pt x="25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 name="Google Shape;1406;p110"/>
          <p:cNvGrpSpPr/>
          <p:nvPr/>
        </p:nvGrpSpPr>
        <p:grpSpPr>
          <a:xfrm rot="-936323">
            <a:off x="8490931" y="3948427"/>
            <a:ext cx="372786" cy="907137"/>
            <a:chOff x="128325" y="1634755"/>
            <a:chExt cx="372800" cy="907173"/>
          </a:xfrm>
        </p:grpSpPr>
        <p:sp>
          <p:nvSpPr>
            <p:cNvPr id="1407" name="Google Shape;1407;p110"/>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408" name="Google Shape;1408;p110"/>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10"/>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410" name="Google Shape;1410;p110"/>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1411" name="Google Shape;1411;p110"/>
          <p:cNvSpPr/>
          <p:nvPr/>
        </p:nvSpPr>
        <p:spPr>
          <a:xfrm flipH="1" rot="5400000">
            <a:off x="7896449" y="258472"/>
            <a:ext cx="1561745" cy="971952"/>
          </a:xfrm>
          <a:custGeom>
            <a:rect b="b" l="l" r="r" t="t"/>
            <a:pathLst>
              <a:path extrusionOk="0" h="8968" w="17477">
                <a:moveTo>
                  <a:pt x="1" y="0"/>
                </a:moveTo>
                <a:cubicBezTo>
                  <a:pt x="103" y="1130"/>
                  <a:pt x="514" y="2198"/>
                  <a:pt x="1644" y="2711"/>
                </a:cubicBezTo>
                <a:cubicBezTo>
                  <a:pt x="3020" y="3327"/>
                  <a:pt x="4662" y="3060"/>
                  <a:pt x="6120" y="3265"/>
                </a:cubicBezTo>
                <a:cubicBezTo>
                  <a:pt x="6880" y="3348"/>
                  <a:pt x="7620" y="3615"/>
                  <a:pt x="8256" y="4066"/>
                </a:cubicBezTo>
                <a:cubicBezTo>
                  <a:pt x="8872" y="4559"/>
                  <a:pt x="9427" y="5155"/>
                  <a:pt x="9879" y="5812"/>
                </a:cubicBezTo>
                <a:cubicBezTo>
                  <a:pt x="10330" y="6469"/>
                  <a:pt x="10885" y="7085"/>
                  <a:pt x="11501" y="7619"/>
                </a:cubicBezTo>
                <a:cubicBezTo>
                  <a:pt x="12117" y="8112"/>
                  <a:pt x="12836" y="8461"/>
                  <a:pt x="13596" y="8687"/>
                </a:cubicBezTo>
                <a:cubicBezTo>
                  <a:pt x="14208" y="8875"/>
                  <a:pt x="14839" y="8967"/>
                  <a:pt x="15468" y="8967"/>
                </a:cubicBezTo>
                <a:cubicBezTo>
                  <a:pt x="16148" y="8967"/>
                  <a:pt x="16826" y="8859"/>
                  <a:pt x="17477" y="8646"/>
                </a:cubicBezTo>
                <a:lnTo>
                  <a:pt x="174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10"/>
          <p:cNvSpPr/>
          <p:nvPr/>
        </p:nvSpPr>
        <p:spPr>
          <a:xfrm rot="10800000">
            <a:off x="7995060" y="72"/>
            <a:ext cx="1168240" cy="1458952"/>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TWO_COLUMNS_1_1_1_1">
    <p:spTree>
      <p:nvGrpSpPr>
        <p:cNvPr id="1413" name="Shape 1413"/>
        <p:cNvGrpSpPr/>
        <p:nvPr/>
      </p:nvGrpSpPr>
      <p:grpSpPr>
        <a:xfrm>
          <a:off x="0" y="0"/>
          <a:ext cx="0" cy="0"/>
          <a:chOff x="0" y="0"/>
          <a:chExt cx="0" cy="0"/>
        </a:xfrm>
      </p:grpSpPr>
      <p:sp>
        <p:nvSpPr>
          <p:cNvPr id="1414" name="Google Shape;1414;p111"/>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415" name="Google Shape;1415;p111"/>
          <p:cNvSpPr txBox="1"/>
          <p:nvPr>
            <p:ph idx="1" type="subTitle"/>
          </p:nvPr>
        </p:nvSpPr>
        <p:spPr>
          <a:xfrm>
            <a:off x="77410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416" name="Google Shape;1416;p111"/>
          <p:cNvSpPr txBox="1"/>
          <p:nvPr>
            <p:ph idx="2" type="subTitle"/>
          </p:nvPr>
        </p:nvSpPr>
        <p:spPr>
          <a:xfrm>
            <a:off x="77410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417" name="Google Shape;1417;p111"/>
          <p:cNvSpPr txBox="1"/>
          <p:nvPr>
            <p:ph idx="3" type="subTitle"/>
          </p:nvPr>
        </p:nvSpPr>
        <p:spPr>
          <a:xfrm>
            <a:off x="362595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418" name="Google Shape;1418;p111"/>
          <p:cNvSpPr txBox="1"/>
          <p:nvPr>
            <p:ph idx="4" type="subTitle"/>
          </p:nvPr>
        </p:nvSpPr>
        <p:spPr>
          <a:xfrm>
            <a:off x="362595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419" name="Google Shape;1419;p111"/>
          <p:cNvSpPr txBox="1"/>
          <p:nvPr>
            <p:ph idx="5" type="subTitle"/>
          </p:nvPr>
        </p:nvSpPr>
        <p:spPr>
          <a:xfrm>
            <a:off x="647780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420" name="Google Shape;1420;p111"/>
          <p:cNvSpPr txBox="1"/>
          <p:nvPr>
            <p:ph idx="6" type="subTitle"/>
          </p:nvPr>
        </p:nvSpPr>
        <p:spPr>
          <a:xfrm>
            <a:off x="647780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421" name="Google Shape;1421;p111"/>
          <p:cNvSpPr txBox="1"/>
          <p:nvPr>
            <p:ph idx="7" type="subTitle"/>
          </p:nvPr>
        </p:nvSpPr>
        <p:spPr>
          <a:xfrm>
            <a:off x="77410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422" name="Google Shape;1422;p111"/>
          <p:cNvSpPr txBox="1"/>
          <p:nvPr>
            <p:ph idx="8" type="subTitle"/>
          </p:nvPr>
        </p:nvSpPr>
        <p:spPr>
          <a:xfrm>
            <a:off x="77410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423" name="Google Shape;1423;p111"/>
          <p:cNvSpPr txBox="1"/>
          <p:nvPr>
            <p:ph idx="9" type="subTitle"/>
          </p:nvPr>
        </p:nvSpPr>
        <p:spPr>
          <a:xfrm>
            <a:off x="362595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424" name="Google Shape;1424;p111"/>
          <p:cNvSpPr txBox="1"/>
          <p:nvPr>
            <p:ph idx="13" type="subTitle"/>
          </p:nvPr>
        </p:nvSpPr>
        <p:spPr>
          <a:xfrm>
            <a:off x="362595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425" name="Google Shape;1425;p111"/>
          <p:cNvSpPr txBox="1"/>
          <p:nvPr>
            <p:ph idx="14" type="subTitle"/>
          </p:nvPr>
        </p:nvSpPr>
        <p:spPr>
          <a:xfrm>
            <a:off x="647780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426" name="Google Shape;1426;p111"/>
          <p:cNvSpPr txBox="1"/>
          <p:nvPr>
            <p:ph idx="15" type="subTitle"/>
          </p:nvPr>
        </p:nvSpPr>
        <p:spPr>
          <a:xfrm>
            <a:off x="647780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427" name="Google Shape;1427;p111"/>
          <p:cNvSpPr/>
          <p:nvPr/>
        </p:nvSpPr>
        <p:spPr>
          <a:xfrm rot="5400000">
            <a:off x="-2205651" y="2193933"/>
            <a:ext cx="5143483" cy="7343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11"/>
          <p:cNvSpPr/>
          <p:nvPr/>
        </p:nvSpPr>
        <p:spPr>
          <a:xfrm rot="-5400000">
            <a:off x="6206174" y="2193933"/>
            <a:ext cx="5143483" cy="7343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
    <p:spTree>
      <p:nvGrpSpPr>
        <p:cNvPr id="1429" name="Shape 1429"/>
        <p:cNvGrpSpPr/>
        <p:nvPr/>
      </p:nvGrpSpPr>
      <p:grpSpPr>
        <a:xfrm>
          <a:off x="0" y="0"/>
          <a:ext cx="0" cy="0"/>
          <a:chOff x="0" y="0"/>
          <a:chExt cx="0" cy="0"/>
        </a:xfrm>
      </p:grpSpPr>
      <p:sp>
        <p:nvSpPr>
          <p:cNvPr id="1430" name="Google Shape;1430;p112"/>
          <p:cNvSpPr txBox="1"/>
          <p:nvPr>
            <p:ph type="title"/>
          </p:nvPr>
        </p:nvSpPr>
        <p:spPr>
          <a:xfrm>
            <a:off x="2766150" y="615700"/>
            <a:ext cx="3611700" cy="6855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sz="4800"/>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431" name="Google Shape;1431;p112"/>
          <p:cNvSpPr txBox="1"/>
          <p:nvPr>
            <p:ph idx="1" type="subTitle"/>
          </p:nvPr>
        </p:nvSpPr>
        <p:spPr>
          <a:xfrm>
            <a:off x="2334300" y="1908600"/>
            <a:ext cx="4475400" cy="901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solidFill>
                  <a:schemeClr val="dk1"/>
                </a:solidFill>
              </a:defRPr>
            </a:lvl1pPr>
            <a:lvl2pPr lvl="1">
              <a:spcBef>
                <a:spcPts val="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432" name="Google Shape;1432;p112"/>
          <p:cNvSpPr txBox="1"/>
          <p:nvPr>
            <p:ph idx="2" type="subTitle"/>
          </p:nvPr>
        </p:nvSpPr>
        <p:spPr>
          <a:xfrm>
            <a:off x="2793750" y="1458075"/>
            <a:ext cx="3556500" cy="3402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433" name="Google Shape;1433;p112"/>
          <p:cNvSpPr txBox="1"/>
          <p:nvPr/>
        </p:nvSpPr>
        <p:spPr>
          <a:xfrm>
            <a:off x="2618100" y="3630850"/>
            <a:ext cx="3907800" cy="5715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1200">
                <a:solidFill>
                  <a:schemeClr val="lt1"/>
                </a:solidFill>
                <a:latin typeface="Montserrat Light"/>
                <a:ea typeface="Montserrat Light"/>
                <a:cs typeface="Montserrat Light"/>
                <a:sym typeface="Montserrat Light"/>
              </a:rPr>
              <a:t>CREDITS: This presentation template was created by </a:t>
            </a:r>
            <a:r>
              <a:rPr b="1" lang="en" sz="1200">
                <a:solidFill>
                  <a:schemeClr val="lt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lt1"/>
                </a:solidFill>
                <a:latin typeface="Montserrat Light"/>
                <a:ea typeface="Montserrat Light"/>
                <a:cs typeface="Montserrat Light"/>
                <a:sym typeface="Montserrat Light"/>
              </a:rPr>
              <a:t>, including icons by </a:t>
            </a:r>
            <a:r>
              <a:rPr b="1" lang="en" sz="12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lt1"/>
                </a:solidFill>
                <a:latin typeface="Montserrat Light"/>
                <a:ea typeface="Montserrat Light"/>
                <a:cs typeface="Montserrat Light"/>
                <a:sym typeface="Montserrat Light"/>
              </a:rPr>
              <a:t>, and infographics &amp; images by </a:t>
            </a:r>
            <a:r>
              <a:rPr b="1" lang="en" sz="1200">
                <a:solidFill>
                  <a:schemeClr val="lt1"/>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lt1"/>
              </a:solidFill>
              <a:latin typeface="Montserrat"/>
              <a:ea typeface="Montserrat"/>
              <a:cs typeface="Montserrat"/>
              <a:sym typeface="Montserrat"/>
            </a:endParaRPr>
          </a:p>
        </p:txBody>
      </p:sp>
      <p:sp>
        <p:nvSpPr>
          <p:cNvPr id="1434" name="Google Shape;1434;p112"/>
          <p:cNvSpPr/>
          <p:nvPr/>
        </p:nvSpPr>
        <p:spPr>
          <a:xfrm rot="-5400000">
            <a:off x="7477640" y="3477121"/>
            <a:ext cx="1982654" cy="1350068"/>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12"/>
          <p:cNvSpPr/>
          <p:nvPr/>
        </p:nvSpPr>
        <p:spPr>
          <a:xfrm rot="-5400000">
            <a:off x="7148914" y="3148400"/>
            <a:ext cx="2334258" cy="1655906"/>
          </a:xfrm>
          <a:custGeom>
            <a:rect b="b" l="l" r="r" t="t"/>
            <a:pathLst>
              <a:path extrusionOk="0" h="26449" w="37284">
                <a:moveTo>
                  <a:pt x="25730" y="1"/>
                </a:moveTo>
                <a:cubicBezTo>
                  <a:pt x="22370" y="1"/>
                  <a:pt x="18674" y="1159"/>
                  <a:pt x="15423" y="3694"/>
                </a:cubicBezTo>
                <a:cubicBezTo>
                  <a:pt x="12797" y="5732"/>
                  <a:pt x="9834" y="6316"/>
                  <a:pt x="6901" y="6316"/>
                </a:cubicBezTo>
                <a:cubicBezTo>
                  <a:pt x="4514" y="6316"/>
                  <a:pt x="2148" y="5929"/>
                  <a:pt x="1" y="5625"/>
                </a:cubicBezTo>
                <a:lnTo>
                  <a:pt x="1" y="11005"/>
                </a:lnTo>
                <a:lnTo>
                  <a:pt x="1561" y="11252"/>
                </a:lnTo>
                <a:cubicBezTo>
                  <a:pt x="3660" y="11592"/>
                  <a:pt x="5305" y="11858"/>
                  <a:pt x="6882" y="11858"/>
                </a:cubicBezTo>
                <a:cubicBezTo>
                  <a:pt x="10168" y="11858"/>
                  <a:pt x="13164" y="10703"/>
                  <a:pt x="19366" y="6652"/>
                </a:cubicBezTo>
                <a:cubicBezTo>
                  <a:pt x="21481" y="5276"/>
                  <a:pt x="23638" y="4557"/>
                  <a:pt x="25589" y="4557"/>
                </a:cubicBezTo>
                <a:cubicBezTo>
                  <a:pt x="27416" y="4557"/>
                  <a:pt x="28956" y="5132"/>
                  <a:pt x="30148" y="6323"/>
                </a:cubicBezTo>
                <a:cubicBezTo>
                  <a:pt x="31339" y="7494"/>
                  <a:pt x="31996" y="9178"/>
                  <a:pt x="31996" y="11067"/>
                </a:cubicBezTo>
                <a:cubicBezTo>
                  <a:pt x="32016" y="13121"/>
                  <a:pt x="31277" y="15338"/>
                  <a:pt x="29881" y="17515"/>
                </a:cubicBezTo>
                <a:cubicBezTo>
                  <a:pt x="28874" y="19097"/>
                  <a:pt x="26697" y="21109"/>
                  <a:pt x="23453" y="23491"/>
                </a:cubicBezTo>
                <a:cubicBezTo>
                  <a:pt x="22180" y="24415"/>
                  <a:pt x="21030" y="25196"/>
                  <a:pt x="20249" y="25709"/>
                </a:cubicBezTo>
                <a:cubicBezTo>
                  <a:pt x="19325" y="26305"/>
                  <a:pt x="19181" y="26428"/>
                  <a:pt x="19161" y="26448"/>
                </a:cubicBezTo>
                <a:lnTo>
                  <a:pt x="28710" y="26448"/>
                </a:lnTo>
                <a:cubicBezTo>
                  <a:pt x="32304" y="22382"/>
                  <a:pt x="34707" y="16920"/>
                  <a:pt x="35898" y="11026"/>
                </a:cubicBezTo>
                <a:cubicBezTo>
                  <a:pt x="37283" y="4178"/>
                  <a:pt x="32112" y="1"/>
                  <a:pt x="25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12"/>
          <p:cNvSpPr/>
          <p:nvPr/>
        </p:nvSpPr>
        <p:spPr>
          <a:xfrm rot="-5400000">
            <a:off x="7477640" y="3477121"/>
            <a:ext cx="1982654" cy="1350068"/>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12"/>
          <p:cNvSpPr/>
          <p:nvPr/>
        </p:nvSpPr>
        <p:spPr>
          <a:xfrm rot="-5400000">
            <a:off x="7455790" y="3456586"/>
            <a:ext cx="2004504" cy="1369289"/>
          </a:xfrm>
          <a:custGeom>
            <a:rect b="b" l="l" r="r" t="t"/>
            <a:pathLst>
              <a:path extrusionOk="0" h="21871" w="32017">
                <a:moveTo>
                  <a:pt x="25609" y="0"/>
                </a:moveTo>
                <a:cubicBezTo>
                  <a:pt x="23658" y="0"/>
                  <a:pt x="21502" y="719"/>
                  <a:pt x="19387" y="2095"/>
                </a:cubicBezTo>
                <a:cubicBezTo>
                  <a:pt x="13170" y="6146"/>
                  <a:pt x="10170" y="7292"/>
                  <a:pt x="6888" y="7292"/>
                </a:cubicBezTo>
                <a:cubicBezTo>
                  <a:pt x="5313" y="7292"/>
                  <a:pt x="3673" y="7028"/>
                  <a:pt x="1582" y="6695"/>
                </a:cubicBezTo>
                <a:lnTo>
                  <a:pt x="1" y="6469"/>
                </a:lnTo>
                <a:lnTo>
                  <a:pt x="1" y="6797"/>
                </a:lnTo>
                <a:cubicBezTo>
                  <a:pt x="555" y="6880"/>
                  <a:pt x="1027" y="6962"/>
                  <a:pt x="1520" y="7044"/>
                </a:cubicBezTo>
                <a:cubicBezTo>
                  <a:pt x="3619" y="7376"/>
                  <a:pt x="5263" y="7639"/>
                  <a:pt x="6851" y="7639"/>
                </a:cubicBezTo>
                <a:cubicBezTo>
                  <a:pt x="7718" y="7639"/>
                  <a:pt x="8569" y="7561"/>
                  <a:pt x="9468" y="7372"/>
                </a:cubicBezTo>
                <a:cubicBezTo>
                  <a:pt x="12035" y="6818"/>
                  <a:pt x="14951" y="5380"/>
                  <a:pt x="19571" y="2382"/>
                </a:cubicBezTo>
                <a:cubicBezTo>
                  <a:pt x="21625" y="1047"/>
                  <a:pt x="23720" y="329"/>
                  <a:pt x="25609" y="329"/>
                </a:cubicBezTo>
                <a:cubicBezTo>
                  <a:pt x="27334" y="329"/>
                  <a:pt x="28792" y="883"/>
                  <a:pt x="29922" y="1992"/>
                </a:cubicBezTo>
                <a:cubicBezTo>
                  <a:pt x="31031" y="3101"/>
                  <a:pt x="31667" y="4703"/>
                  <a:pt x="31667" y="6510"/>
                </a:cubicBezTo>
                <a:cubicBezTo>
                  <a:pt x="31667" y="8481"/>
                  <a:pt x="30969" y="10658"/>
                  <a:pt x="29614" y="12773"/>
                </a:cubicBezTo>
                <a:cubicBezTo>
                  <a:pt x="27211" y="16532"/>
                  <a:pt x="18627" y="21830"/>
                  <a:pt x="18545" y="21871"/>
                </a:cubicBezTo>
                <a:lnTo>
                  <a:pt x="19161" y="21871"/>
                </a:lnTo>
                <a:cubicBezTo>
                  <a:pt x="19181" y="21871"/>
                  <a:pt x="19325" y="21748"/>
                  <a:pt x="20249" y="21152"/>
                </a:cubicBezTo>
                <a:cubicBezTo>
                  <a:pt x="21009" y="20639"/>
                  <a:pt x="22200" y="19858"/>
                  <a:pt x="23453" y="18934"/>
                </a:cubicBezTo>
                <a:cubicBezTo>
                  <a:pt x="26697" y="16552"/>
                  <a:pt x="28854" y="14540"/>
                  <a:pt x="29881" y="12958"/>
                </a:cubicBezTo>
                <a:cubicBezTo>
                  <a:pt x="31277" y="10781"/>
                  <a:pt x="32016" y="8564"/>
                  <a:pt x="31996" y="6510"/>
                </a:cubicBezTo>
                <a:cubicBezTo>
                  <a:pt x="31996" y="4621"/>
                  <a:pt x="31318" y="2916"/>
                  <a:pt x="30148" y="1766"/>
                </a:cubicBezTo>
                <a:cubicBezTo>
                  <a:pt x="28997" y="596"/>
                  <a:pt x="27416" y="0"/>
                  <a:pt x="25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12"/>
          <p:cNvSpPr/>
          <p:nvPr/>
        </p:nvSpPr>
        <p:spPr>
          <a:xfrm>
            <a:off x="0" y="3942650"/>
            <a:ext cx="1269690" cy="1200817"/>
          </a:xfrm>
          <a:custGeom>
            <a:rect b="b" l="l" r="r" t="t"/>
            <a:pathLst>
              <a:path extrusionOk="0" h="14043" w="14848">
                <a:moveTo>
                  <a:pt x="1016" y="0"/>
                </a:moveTo>
                <a:cubicBezTo>
                  <a:pt x="671" y="0"/>
                  <a:pt x="326" y="62"/>
                  <a:pt x="0" y="180"/>
                </a:cubicBezTo>
                <a:lnTo>
                  <a:pt x="0" y="14042"/>
                </a:lnTo>
                <a:lnTo>
                  <a:pt x="13534" y="14042"/>
                </a:lnTo>
                <a:lnTo>
                  <a:pt x="14047" y="11475"/>
                </a:lnTo>
                <a:cubicBezTo>
                  <a:pt x="14293" y="10181"/>
                  <a:pt x="14663" y="8867"/>
                  <a:pt x="14766" y="7532"/>
                </a:cubicBezTo>
                <a:cubicBezTo>
                  <a:pt x="14848" y="6567"/>
                  <a:pt x="14704" y="5499"/>
                  <a:pt x="13821" y="4945"/>
                </a:cubicBezTo>
                <a:cubicBezTo>
                  <a:pt x="13375" y="4651"/>
                  <a:pt x="12854" y="4552"/>
                  <a:pt x="12329" y="4552"/>
                </a:cubicBezTo>
                <a:cubicBezTo>
                  <a:pt x="11936" y="4552"/>
                  <a:pt x="11541" y="4607"/>
                  <a:pt x="11172" y="4678"/>
                </a:cubicBezTo>
                <a:cubicBezTo>
                  <a:pt x="9971" y="4926"/>
                  <a:pt x="8594" y="5499"/>
                  <a:pt x="7309" y="5499"/>
                </a:cubicBezTo>
                <a:cubicBezTo>
                  <a:pt x="6682" y="5499"/>
                  <a:pt x="6077" y="5363"/>
                  <a:pt x="5525" y="4986"/>
                </a:cubicBezTo>
                <a:cubicBezTo>
                  <a:pt x="3861" y="3836"/>
                  <a:pt x="4067" y="1104"/>
                  <a:pt x="2116" y="221"/>
                </a:cubicBezTo>
                <a:cubicBezTo>
                  <a:pt x="1764" y="72"/>
                  <a:pt x="1390" y="0"/>
                  <a:pt x="10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12"/>
          <p:cNvSpPr/>
          <p:nvPr/>
        </p:nvSpPr>
        <p:spPr>
          <a:xfrm>
            <a:off x="0" y="3167436"/>
            <a:ext cx="2380445" cy="1976046"/>
          </a:xfrm>
          <a:custGeom>
            <a:rect b="b" l="l" r="r" t="t"/>
            <a:pathLst>
              <a:path extrusionOk="0" h="23782" w="28649">
                <a:moveTo>
                  <a:pt x="6634" y="1"/>
                </a:moveTo>
                <a:cubicBezTo>
                  <a:pt x="4046" y="42"/>
                  <a:pt x="1602" y="1254"/>
                  <a:pt x="0" y="3266"/>
                </a:cubicBezTo>
                <a:lnTo>
                  <a:pt x="0" y="9283"/>
                </a:lnTo>
                <a:cubicBezTo>
                  <a:pt x="316" y="9191"/>
                  <a:pt x="643" y="9145"/>
                  <a:pt x="971" y="9145"/>
                </a:cubicBezTo>
                <a:cubicBezTo>
                  <a:pt x="1518" y="9145"/>
                  <a:pt x="2067" y="9273"/>
                  <a:pt x="2567" y="9530"/>
                </a:cubicBezTo>
                <a:cubicBezTo>
                  <a:pt x="3471" y="10002"/>
                  <a:pt x="4005" y="10926"/>
                  <a:pt x="4416" y="11830"/>
                </a:cubicBezTo>
                <a:cubicBezTo>
                  <a:pt x="4847" y="12815"/>
                  <a:pt x="5196" y="14027"/>
                  <a:pt x="6305" y="14458"/>
                </a:cubicBezTo>
                <a:cubicBezTo>
                  <a:pt x="6638" y="14580"/>
                  <a:pt x="6993" y="14629"/>
                  <a:pt x="7354" y="14629"/>
                </a:cubicBezTo>
                <a:cubicBezTo>
                  <a:pt x="8086" y="14629"/>
                  <a:pt x="8842" y="14432"/>
                  <a:pt x="9488" y="14253"/>
                </a:cubicBezTo>
                <a:cubicBezTo>
                  <a:pt x="10414" y="13983"/>
                  <a:pt x="11340" y="13695"/>
                  <a:pt x="12300" y="13695"/>
                </a:cubicBezTo>
                <a:cubicBezTo>
                  <a:pt x="12362" y="13695"/>
                  <a:pt x="12424" y="13696"/>
                  <a:pt x="12486" y="13698"/>
                </a:cubicBezTo>
                <a:cubicBezTo>
                  <a:pt x="13410" y="13719"/>
                  <a:pt x="14314" y="14068"/>
                  <a:pt x="14868" y="14869"/>
                </a:cubicBezTo>
                <a:cubicBezTo>
                  <a:pt x="15464" y="15731"/>
                  <a:pt x="15423" y="16840"/>
                  <a:pt x="15279" y="17826"/>
                </a:cubicBezTo>
                <a:cubicBezTo>
                  <a:pt x="15115" y="19099"/>
                  <a:pt x="14807" y="20352"/>
                  <a:pt x="14560" y="21605"/>
                </a:cubicBezTo>
                <a:lnTo>
                  <a:pt x="14129" y="23782"/>
                </a:lnTo>
                <a:lnTo>
                  <a:pt x="20311" y="23782"/>
                </a:lnTo>
                <a:cubicBezTo>
                  <a:pt x="20742" y="23104"/>
                  <a:pt x="21296" y="22529"/>
                  <a:pt x="21953" y="22057"/>
                </a:cubicBezTo>
                <a:cubicBezTo>
                  <a:pt x="24274" y="20126"/>
                  <a:pt x="28648" y="17374"/>
                  <a:pt x="25896" y="12466"/>
                </a:cubicBezTo>
                <a:cubicBezTo>
                  <a:pt x="24469" y="9915"/>
                  <a:pt x="22611" y="9273"/>
                  <a:pt x="20710" y="9273"/>
                </a:cubicBezTo>
                <a:cubicBezTo>
                  <a:pt x="18782" y="9273"/>
                  <a:pt x="16810" y="9933"/>
                  <a:pt x="15194" y="9933"/>
                </a:cubicBezTo>
                <a:cubicBezTo>
                  <a:pt x="13333" y="9933"/>
                  <a:pt x="11946" y="9059"/>
                  <a:pt x="11644" y="5299"/>
                </a:cubicBezTo>
                <a:cubicBezTo>
                  <a:pt x="11726" y="1582"/>
                  <a:pt x="9365" y="1"/>
                  <a:pt x="66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 name="Google Shape;1440;p112"/>
          <p:cNvGrpSpPr/>
          <p:nvPr/>
        </p:nvGrpSpPr>
        <p:grpSpPr>
          <a:xfrm rot="-3599956">
            <a:off x="541314" y="253871"/>
            <a:ext cx="837003" cy="867605"/>
            <a:chOff x="1772410" y="800875"/>
            <a:chExt cx="837021" cy="867624"/>
          </a:xfrm>
        </p:grpSpPr>
        <p:sp>
          <p:nvSpPr>
            <p:cNvPr id="1441" name="Google Shape;1441;p112"/>
            <p:cNvSpPr/>
            <p:nvPr/>
          </p:nvSpPr>
          <p:spPr>
            <a:xfrm rot="605709">
              <a:off x="1832942" y="857785"/>
              <a:ext cx="715955" cy="753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12"/>
            <p:cNvSpPr/>
            <p:nvPr/>
          </p:nvSpPr>
          <p:spPr>
            <a:xfrm>
              <a:off x="1832926" y="857800"/>
              <a:ext cx="715985" cy="75381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3" name="Google Shape;1443;p112"/>
          <p:cNvSpPr/>
          <p:nvPr/>
        </p:nvSpPr>
        <p:spPr>
          <a:xfrm rot="1799818">
            <a:off x="448751" y="365744"/>
            <a:ext cx="896482" cy="86154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12"/>
          <p:cNvSpPr/>
          <p:nvPr/>
        </p:nvSpPr>
        <p:spPr>
          <a:xfrm rot="1798621">
            <a:off x="8110820" y="839303"/>
            <a:ext cx="247972" cy="238298"/>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12"/>
          <p:cNvSpPr/>
          <p:nvPr/>
        </p:nvSpPr>
        <p:spPr>
          <a:xfrm rot="1798437">
            <a:off x="8171121" y="510242"/>
            <a:ext cx="595669" cy="57256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1408200" y="1855725"/>
            <a:ext cx="6327600" cy="1324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48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55" name="Google Shape;55;p14"/>
          <p:cNvSpPr txBox="1"/>
          <p:nvPr>
            <p:ph idx="1" type="subTitle"/>
          </p:nvPr>
        </p:nvSpPr>
        <p:spPr>
          <a:xfrm>
            <a:off x="713225" y="3273000"/>
            <a:ext cx="7717500" cy="415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atin typeface="Montserrat Light"/>
                <a:ea typeface="Montserrat Light"/>
                <a:cs typeface="Montserrat Light"/>
                <a:sym typeface="Montserrat Light"/>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56" name="Google Shape;56;p14"/>
          <p:cNvSpPr/>
          <p:nvPr/>
        </p:nvSpPr>
        <p:spPr>
          <a:xfrm>
            <a:off x="2195" y="2795769"/>
            <a:ext cx="2217513" cy="2346590"/>
          </a:xfrm>
          <a:custGeom>
            <a:rect b="b" l="l" r="r" t="t"/>
            <a:pathLst>
              <a:path extrusionOk="0" h="27015" w="25529">
                <a:moveTo>
                  <a:pt x="1" y="0"/>
                </a:moveTo>
                <a:lnTo>
                  <a:pt x="1" y="27015"/>
                </a:lnTo>
                <a:lnTo>
                  <a:pt x="25008" y="27015"/>
                </a:lnTo>
                <a:cubicBezTo>
                  <a:pt x="25033" y="26900"/>
                  <a:pt x="25046" y="26799"/>
                  <a:pt x="25071" y="26684"/>
                </a:cubicBezTo>
                <a:cubicBezTo>
                  <a:pt x="25249" y="25680"/>
                  <a:pt x="25364" y="24677"/>
                  <a:pt x="25427" y="23673"/>
                </a:cubicBezTo>
                <a:cubicBezTo>
                  <a:pt x="25529" y="21513"/>
                  <a:pt x="25122" y="19251"/>
                  <a:pt x="23559" y="17663"/>
                </a:cubicBezTo>
                <a:cubicBezTo>
                  <a:pt x="20586" y="14651"/>
                  <a:pt x="15910" y="14880"/>
                  <a:pt x="12009" y="14473"/>
                </a:cubicBezTo>
                <a:cubicBezTo>
                  <a:pt x="11221" y="14397"/>
                  <a:pt x="10446" y="14257"/>
                  <a:pt x="9684" y="14028"/>
                </a:cubicBezTo>
                <a:cubicBezTo>
                  <a:pt x="8972" y="13838"/>
                  <a:pt x="8311" y="13482"/>
                  <a:pt x="7765" y="12986"/>
                </a:cubicBezTo>
                <a:cubicBezTo>
                  <a:pt x="7650" y="12898"/>
                  <a:pt x="7549" y="12783"/>
                  <a:pt x="7460" y="12682"/>
                </a:cubicBezTo>
                <a:cubicBezTo>
                  <a:pt x="7320" y="12529"/>
                  <a:pt x="7206" y="12377"/>
                  <a:pt x="7091" y="12211"/>
                </a:cubicBezTo>
                <a:cubicBezTo>
                  <a:pt x="6850" y="11830"/>
                  <a:pt x="6647" y="11436"/>
                  <a:pt x="6494" y="11030"/>
                </a:cubicBezTo>
                <a:cubicBezTo>
                  <a:pt x="6100" y="10064"/>
                  <a:pt x="6011" y="8997"/>
                  <a:pt x="5808" y="7980"/>
                </a:cubicBezTo>
                <a:cubicBezTo>
                  <a:pt x="5465" y="6150"/>
                  <a:pt x="4995" y="4206"/>
                  <a:pt x="3762" y="2758"/>
                </a:cubicBezTo>
                <a:cubicBezTo>
                  <a:pt x="2619" y="1398"/>
                  <a:pt x="1335" y="50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a:off x="24" y="2523100"/>
            <a:ext cx="2517710" cy="2620381"/>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a:off x="6843660" y="0"/>
            <a:ext cx="2300348" cy="1795036"/>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a:off x="6479780" y="0"/>
            <a:ext cx="2664220" cy="2161100"/>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 name="Google Shape;60;p14"/>
          <p:cNvGrpSpPr/>
          <p:nvPr/>
        </p:nvGrpSpPr>
        <p:grpSpPr>
          <a:xfrm>
            <a:off x="440375" y="609196"/>
            <a:ext cx="805042" cy="805600"/>
            <a:chOff x="310700" y="136696"/>
            <a:chExt cx="805042" cy="805600"/>
          </a:xfrm>
        </p:grpSpPr>
        <p:sp>
          <p:nvSpPr>
            <p:cNvPr id="61" name="Google Shape;61;p14"/>
            <p:cNvSpPr/>
            <p:nvPr/>
          </p:nvSpPr>
          <p:spPr>
            <a:xfrm rot="802252">
              <a:off x="379015" y="204913"/>
              <a:ext cx="668414" cy="669165"/>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379015" y="204913"/>
              <a:ext cx="668415" cy="669166"/>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14"/>
          <p:cNvSpPr/>
          <p:nvPr/>
        </p:nvSpPr>
        <p:spPr>
          <a:xfrm>
            <a:off x="769850" y="734500"/>
            <a:ext cx="555000" cy="5550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rot="5092814">
            <a:off x="8698071" y="4621900"/>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rot="5093311">
            <a:off x="8788742" y="3860042"/>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p:nvPr/>
        </p:nvSpPr>
        <p:spPr>
          <a:xfrm rot="5093311">
            <a:off x="8433765" y="4402778"/>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7" name="Shape 67"/>
        <p:cNvGrpSpPr/>
        <p:nvPr/>
      </p:nvGrpSpPr>
      <p:grpSpPr>
        <a:xfrm>
          <a:off x="0" y="0"/>
          <a:ext cx="0" cy="0"/>
          <a:chOff x="0" y="0"/>
          <a:chExt cx="0" cy="0"/>
        </a:xfrm>
      </p:grpSpPr>
      <p:sp>
        <p:nvSpPr>
          <p:cNvPr id="68" name="Google Shape;68;p15"/>
          <p:cNvSpPr txBox="1"/>
          <p:nvPr>
            <p:ph type="title"/>
          </p:nvPr>
        </p:nvSpPr>
        <p:spPr>
          <a:xfrm>
            <a:off x="5111150" y="3356925"/>
            <a:ext cx="3319500" cy="5232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9" name="Google Shape;69;p15"/>
          <p:cNvSpPr txBox="1"/>
          <p:nvPr>
            <p:ph hasCustomPrompt="1" idx="2" type="title"/>
          </p:nvPr>
        </p:nvSpPr>
        <p:spPr>
          <a:xfrm>
            <a:off x="6694950" y="2538525"/>
            <a:ext cx="1735800" cy="818400"/>
          </a:xfrm>
          <a:prstGeom prst="rect">
            <a:avLst/>
          </a:prstGeom>
        </p:spPr>
        <p:txBody>
          <a:bodyPr anchorCtr="0" anchor="t" bIns="91425" lIns="91425" spcFirstLastPara="1" rIns="91425" wrap="square" tIns="91425">
            <a:noAutofit/>
          </a:bodyPr>
          <a:lstStyle>
            <a:lvl1pPr lvl="0" algn="r">
              <a:spcBef>
                <a:spcPts val="0"/>
              </a:spcBef>
              <a:spcAft>
                <a:spcPts val="0"/>
              </a:spcAft>
              <a:buSzPts val="7200"/>
              <a:buNone/>
              <a:defRPr sz="6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70" name="Google Shape;70;p15"/>
          <p:cNvSpPr txBox="1"/>
          <p:nvPr>
            <p:ph idx="1" type="subTitle"/>
          </p:nvPr>
        </p:nvSpPr>
        <p:spPr>
          <a:xfrm>
            <a:off x="5111075" y="3998975"/>
            <a:ext cx="3319500" cy="609600"/>
          </a:xfrm>
          <a:prstGeom prst="rect">
            <a:avLst/>
          </a:prstGeom>
        </p:spPr>
        <p:txBody>
          <a:bodyPr anchorCtr="0" anchor="t" bIns="91425" lIns="91425" spcFirstLastPara="1" rIns="91425" wrap="square" tIns="91425">
            <a:noAutofit/>
          </a:bodyPr>
          <a:lstStyle>
            <a:lvl1pPr lvl="0" algn="r">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1" name="Google Shape;71;p15"/>
          <p:cNvSpPr/>
          <p:nvPr/>
        </p:nvSpPr>
        <p:spPr>
          <a:xfrm rot="10800000">
            <a:off x="26" y="2979800"/>
            <a:ext cx="2772793" cy="2163700"/>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rot="10800000">
            <a:off x="39" y="2538553"/>
            <a:ext cx="3211398" cy="2604947"/>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rot="-4075620">
            <a:off x="2461138" y="1578465"/>
            <a:ext cx="1018726" cy="1641045"/>
          </a:xfrm>
          <a:custGeom>
            <a:rect b="b" l="l" r="r" t="t"/>
            <a:pathLst>
              <a:path extrusionOk="0" h="12594" w="9181">
                <a:moveTo>
                  <a:pt x="5623" y="1"/>
                </a:moveTo>
                <a:cubicBezTo>
                  <a:pt x="4831" y="1"/>
                  <a:pt x="4207" y="182"/>
                  <a:pt x="3861" y="600"/>
                </a:cubicBezTo>
                <a:cubicBezTo>
                  <a:pt x="3204" y="1401"/>
                  <a:pt x="3820" y="3085"/>
                  <a:pt x="4190" y="4687"/>
                </a:cubicBezTo>
                <a:cubicBezTo>
                  <a:pt x="5032" y="8404"/>
                  <a:pt x="1952" y="6432"/>
                  <a:pt x="596" y="9246"/>
                </a:cubicBezTo>
                <a:cubicBezTo>
                  <a:pt x="83" y="10293"/>
                  <a:pt x="1" y="11484"/>
                  <a:pt x="350" y="12593"/>
                </a:cubicBezTo>
                <a:cubicBezTo>
                  <a:pt x="781" y="11587"/>
                  <a:pt x="1356" y="10663"/>
                  <a:pt x="2054" y="9862"/>
                </a:cubicBezTo>
                <a:cubicBezTo>
                  <a:pt x="2896" y="8938"/>
                  <a:pt x="3985" y="8445"/>
                  <a:pt x="5135" y="7993"/>
                </a:cubicBezTo>
                <a:cubicBezTo>
                  <a:pt x="6285" y="7541"/>
                  <a:pt x="7517" y="7028"/>
                  <a:pt x="8236" y="5960"/>
                </a:cubicBezTo>
                <a:cubicBezTo>
                  <a:pt x="8585" y="5426"/>
                  <a:pt x="8729" y="4810"/>
                  <a:pt x="8605" y="4194"/>
                </a:cubicBezTo>
                <a:cubicBezTo>
                  <a:pt x="8482" y="3516"/>
                  <a:pt x="8133" y="2921"/>
                  <a:pt x="7948" y="2263"/>
                </a:cubicBezTo>
                <a:cubicBezTo>
                  <a:pt x="7825" y="1750"/>
                  <a:pt x="8051" y="1216"/>
                  <a:pt x="8523" y="990"/>
                </a:cubicBezTo>
                <a:cubicBezTo>
                  <a:pt x="8729" y="867"/>
                  <a:pt x="8954" y="805"/>
                  <a:pt x="9180" y="744"/>
                </a:cubicBezTo>
                <a:cubicBezTo>
                  <a:pt x="7876" y="286"/>
                  <a:pt x="6617" y="1"/>
                  <a:pt x="5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rot="-4075620">
            <a:off x="2651550" y="1155296"/>
            <a:ext cx="1547341" cy="2107142"/>
          </a:xfrm>
          <a:custGeom>
            <a:rect b="b" l="l" r="r" t="t"/>
            <a:pathLst>
              <a:path extrusionOk="0" h="16171" w="13945">
                <a:moveTo>
                  <a:pt x="9303" y="0"/>
                </a:moveTo>
                <a:cubicBezTo>
                  <a:pt x="8770" y="103"/>
                  <a:pt x="8215" y="144"/>
                  <a:pt x="7886" y="555"/>
                </a:cubicBezTo>
                <a:cubicBezTo>
                  <a:pt x="7620" y="904"/>
                  <a:pt x="7825" y="1356"/>
                  <a:pt x="7969" y="1684"/>
                </a:cubicBezTo>
                <a:cubicBezTo>
                  <a:pt x="8092" y="2013"/>
                  <a:pt x="8236" y="2341"/>
                  <a:pt x="8318" y="2690"/>
                </a:cubicBezTo>
                <a:cubicBezTo>
                  <a:pt x="8667" y="3779"/>
                  <a:pt x="8359" y="4949"/>
                  <a:pt x="7537" y="5709"/>
                </a:cubicBezTo>
                <a:cubicBezTo>
                  <a:pt x="6736" y="6551"/>
                  <a:pt x="5669" y="6962"/>
                  <a:pt x="4601" y="7373"/>
                </a:cubicBezTo>
                <a:cubicBezTo>
                  <a:pt x="3410" y="7845"/>
                  <a:pt x="2321" y="8400"/>
                  <a:pt x="1500" y="9426"/>
                </a:cubicBezTo>
                <a:cubicBezTo>
                  <a:pt x="884" y="10248"/>
                  <a:pt x="370" y="11131"/>
                  <a:pt x="1" y="12075"/>
                </a:cubicBezTo>
                <a:cubicBezTo>
                  <a:pt x="907" y="14331"/>
                  <a:pt x="3377" y="16170"/>
                  <a:pt x="6288" y="16170"/>
                </a:cubicBezTo>
                <a:cubicBezTo>
                  <a:pt x="6610" y="16170"/>
                  <a:pt x="6938" y="16148"/>
                  <a:pt x="7270" y="16101"/>
                </a:cubicBezTo>
                <a:cubicBezTo>
                  <a:pt x="7948" y="15792"/>
                  <a:pt x="8585" y="15402"/>
                  <a:pt x="9180" y="14971"/>
                </a:cubicBezTo>
                <a:cubicBezTo>
                  <a:pt x="11193" y="13472"/>
                  <a:pt x="12651" y="11377"/>
                  <a:pt x="13308" y="8975"/>
                </a:cubicBezTo>
                <a:cubicBezTo>
                  <a:pt x="13945" y="6674"/>
                  <a:pt x="13904" y="4251"/>
                  <a:pt x="13205" y="1992"/>
                </a:cubicBezTo>
                <a:cubicBezTo>
                  <a:pt x="11973" y="1212"/>
                  <a:pt x="10659" y="534"/>
                  <a:pt x="9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p:nvPr/>
        </p:nvSpPr>
        <p:spPr>
          <a:xfrm rot="-4075620">
            <a:off x="3233779" y="651322"/>
            <a:ext cx="1189605" cy="1758189"/>
          </a:xfrm>
          <a:custGeom>
            <a:rect b="b" l="l" r="r" t="t"/>
            <a:pathLst>
              <a:path extrusionOk="0" h="13493" w="10721">
                <a:moveTo>
                  <a:pt x="5011" y="1"/>
                </a:moveTo>
                <a:lnTo>
                  <a:pt x="5011" y="1"/>
                </a:lnTo>
                <a:cubicBezTo>
                  <a:pt x="5278" y="966"/>
                  <a:pt x="5422" y="1972"/>
                  <a:pt x="5463" y="2978"/>
                </a:cubicBezTo>
                <a:cubicBezTo>
                  <a:pt x="5586" y="5751"/>
                  <a:pt x="4724" y="8482"/>
                  <a:pt x="3060" y="10700"/>
                </a:cubicBezTo>
                <a:cubicBezTo>
                  <a:pt x="2218" y="11809"/>
                  <a:pt x="1171" y="12754"/>
                  <a:pt x="0" y="13493"/>
                </a:cubicBezTo>
                <a:cubicBezTo>
                  <a:pt x="5483" y="11665"/>
                  <a:pt x="10720" y="7579"/>
                  <a:pt x="7106" y="1911"/>
                </a:cubicBezTo>
                <a:cubicBezTo>
                  <a:pt x="6736" y="1336"/>
                  <a:pt x="5997" y="658"/>
                  <a:pt x="50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rot="10800000">
            <a:off x="5164741" y="27"/>
            <a:ext cx="3979259" cy="1753449"/>
          </a:xfrm>
          <a:custGeom>
            <a:rect b="b" l="l" r="r" t="t"/>
            <a:pathLst>
              <a:path extrusionOk="0" h="20446" w="46720">
                <a:moveTo>
                  <a:pt x="6371" y="1"/>
                </a:moveTo>
                <a:cubicBezTo>
                  <a:pt x="2895" y="1"/>
                  <a:pt x="0" y="1696"/>
                  <a:pt x="0" y="1696"/>
                </a:cubicBezTo>
                <a:lnTo>
                  <a:pt x="0" y="5988"/>
                </a:lnTo>
                <a:cubicBezTo>
                  <a:pt x="513" y="5516"/>
                  <a:pt x="1088" y="5126"/>
                  <a:pt x="1725" y="4859"/>
                </a:cubicBezTo>
                <a:cubicBezTo>
                  <a:pt x="2584" y="4453"/>
                  <a:pt x="3517" y="4246"/>
                  <a:pt x="4458" y="4246"/>
                </a:cubicBezTo>
                <a:cubicBezTo>
                  <a:pt x="5090" y="4246"/>
                  <a:pt x="5726" y="4340"/>
                  <a:pt x="6346" y="4530"/>
                </a:cubicBezTo>
                <a:cubicBezTo>
                  <a:pt x="8276" y="5126"/>
                  <a:pt x="8584" y="6255"/>
                  <a:pt x="8872" y="7343"/>
                </a:cubicBezTo>
                <a:cubicBezTo>
                  <a:pt x="9118" y="8329"/>
                  <a:pt x="9406" y="9356"/>
                  <a:pt x="10966" y="10075"/>
                </a:cubicBezTo>
                <a:cubicBezTo>
                  <a:pt x="12342" y="10711"/>
                  <a:pt x="15320" y="10794"/>
                  <a:pt x="18749" y="10876"/>
                </a:cubicBezTo>
                <a:cubicBezTo>
                  <a:pt x="23452" y="10999"/>
                  <a:pt x="29305" y="11143"/>
                  <a:pt x="33022" y="12888"/>
                </a:cubicBezTo>
                <a:cubicBezTo>
                  <a:pt x="36328" y="14449"/>
                  <a:pt x="37848" y="16420"/>
                  <a:pt x="38546" y="17776"/>
                </a:cubicBezTo>
                <a:cubicBezTo>
                  <a:pt x="39306" y="19275"/>
                  <a:pt x="39244" y="20384"/>
                  <a:pt x="39244" y="20445"/>
                </a:cubicBezTo>
                <a:lnTo>
                  <a:pt x="45652" y="20445"/>
                </a:lnTo>
                <a:cubicBezTo>
                  <a:pt x="45652" y="20445"/>
                  <a:pt x="46720" y="14141"/>
                  <a:pt x="37252" y="10342"/>
                </a:cubicBezTo>
                <a:cubicBezTo>
                  <a:pt x="31633" y="8086"/>
                  <a:pt x="27858" y="7850"/>
                  <a:pt x="24374" y="7850"/>
                </a:cubicBezTo>
                <a:cubicBezTo>
                  <a:pt x="23450" y="7850"/>
                  <a:pt x="22547" y="7867"/>
                  <a:pt x="21635" y="7867"/>
                </a:cubicBezTo>
                <a:cubicBezTo>
                  <a:pt x="20192" y="7867"/>
                  <a:pt x="18728" y="7825"/>
                  <a:pt x="17127" y="7610"/>
                </a:cubicBezTo>
                <a:cubicBezTo>
                  <a:pt x="10720" y="6727"/>
                  <a:pt x="14149" y="2127"/>
                  <a:pt x="9467" y="505"/>
                </a:cubicBezTo>
                <a:cubicBezTo>
                  <a:pt x="8424" y="142"/>
                  <a:pt x="7373" y="1"/>
                  <a:pt x="63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5"/>
          <p:cNvSpPr/>
          <p:nvPr/>
        </p:nvSpPr>
        <p:spPr>
          <a:xfrm rot="10800000">
            <a:off x="5827638" y="21"/>
            <a:ext cx="3316362" cy="1362469"/>
          </a:xfrm>
          <a:custGeom>
            <a:rect b="b" l="l" r="r" t="t"/>
            <a:pathLst>
              <a:path extrusionOk="0" h="15887" w="38937">
                <a:moveTo>
                  <a:pt x="4536" y="0"/>
                </a:moveTo>
                <a:cubicBezTo>
                  <a:pt x="1911" y="0"/>
                  <a:pt x="17" y="1782"/>
                  <a:pt x="0" y="1799"/>
                </a:cubicBezTo>
                <a:lnTo>
                  <a:pt x="0" y="15886"/>
                </a:lnTo>
                <a:lnTo>
                  <a:pt x="38936" y="15886"/>
                </a:lnTo>
                <a:cubicBezTo>
                  <a:pt x="38916" y="14983"/>
                  <a:pt x="38690" y="14120"/>
                  <a:pt x="38259" y="13340"/>
                </a:cubicBezTo>
                <a:cubicBezTo>
                  <a:pt x="37047" y="10937"/>
                  <a:pt x="34665" y="9438"/>
                  <a:pt x="32878" y="8596"/>
                </a:cubicBezTo>
                <a:cubicBezTo>
                  <a:pt x="29223" y="6871"/>
                  <a:pt x="23411" y="6727"/>
                  <a:pt x="18749" y="6625"/>
                </a:cubicBezTo>
                <a:cubicBezTo>
                  <a:pt x="15279" y="6543"/>
                  <a:pt x="12260" y="6460"/>
                  <a:pt x="10823" y="5803"/>
                </a:cubicBezTo>
                <a:cubicBezTo>
                  <a:pt x="9118" y="5002"/>
                  <a:pt x="8810" y="3852"/>
                  <a:pt x="8564" y="2846"/>
                </a:cubicBezTo>
                <a:cubicBezTo>
                  <a:pt x="8276" y="1758"/>
                  <a:pt x="8030" y="813"/>
                  <a:pt x="6243" y="259"/>
                </a:cubicBezTo>
                <a:cubicBezTo>
                  <a:pt x="5650" y="76"/>
                  <a:pt x="5077" y="0"/>
                  <a:pt x="45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8" name="Shape 78"/>
        <p:cNvGrpSpPr/>
        <p:nvPr/>
      </p:nvGrpSpPr>
      <p:grpSpPr>
        <a:xfrm>
          <a:off x="0" y="0"/>
          <a:ext cx="0" cy="0"/>
          <a:chOff x="0" y="0"/>
          <a:chExt cx="0" cy="0"/>
        </a:xfrm>
      </p:grpSpPr>
      <p:sp>
        <p:nvSpPr>
          <p:cNvPr id="79" name="Google Shape;79;p16"/>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sz="3400"/>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80" name="Google Shape;80;p16"/>
          <p:cNvSpPr txBox="1"/>
          <p:nvPr>
            <p:ph idx="1" type="body"/>
          </p:nvPr>
        </p:nvSpPr>
        <p:spPr>
          <a:xfrm>
            <a:off x="713225" y="1415550"/>
            <a:ext cx="7717500" cy="3192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Font typeface="Livvic"/>
              <a:buAutoNum type="arabicPeriod"/>
              <a:defRPr sz="1100">
                <a:latin typeface="Montserrat"/>
                <a:ea typeface="Montserrat"/>
                <a:cs typeface="Montserrat"/>
                <a:sym typeface="Montserrat"/>
              </a:defRPr>
            </a:lvl1pPr>
            <a:lvl2pPr indent="-298450" lvl="1" marL="914400">
              <a:spcBef>
                <a:spcPts val="1600"/>
              </a:spcBef>
              <a:spcAft>
                <a:spcPts val="0"/>
              </a:spcAft>
              <a:buSzPts val="1100"/>
              <a:buFont typeface="Roboto Condensed Light"/>
              <a:buAutoNum type="alphaLcPeriod"/>
              <a:defRPr sz="1100"/>
            </a:lvl2pPr>
            <a:lvl3pPr indent="-298450" lvl="2" marL="1371600">
              <a:spcBef>
                <a:spcPts val="1600"/>
              </a:spcBef>
              <a:spcAft>
                <a:spcPts val="0"/>
              </a:spcAft>
              <a:buSzPts val="1100"/>
              <a:buFont typeface="Roboto Condensed Light"/>
              <a:buAutoNum type="romanLcPeriod"/>
              <a:defRPr sz="1100"/>
            </a:lvl3pPr>
            <a:lvl4pPr indent="-298450" lvl="3" marL="1828800">
              <a:spcBef>
                <a:spcPts val="1600"/>
              </a:spcBef>
              <a:spcAft>
                <a:spcPts val="0"/>
              </a:spcAft>
              <a:buSzPts val="1100"/>
              <a:buFont typeface="Roboto Condensed Light"/>
              <a:buAutoNum type="arabicPeriod"/>
              <a:defRPr sz="1100"/>
            </a:lvl4pPr>
            <a:lvl5pPr indent="-298450" lvl="4" marL="2286000">
              <a:spcBef>
                <a:spcPts val="1600"/>
              </a:spcBef>
              <a:spcAft>
                <a:spcPts val="0"/>
              </a:spcAft>
              <a:buSzPts val="1100"/>
              <a:buFont typeface="Roboto Condensed Light"/>
              <a:buAutoNum type="alphaLcPeriod"/>
              <a:defRPr sz="1100"/>
            </a:lvl5pPr>
            <a:lvl6pPr indent="-298450" lvl="5" marL="2743200">
              <a:spcBef>
                <a:spcPts val="1600"/>
              </a:spcBef>
              <a:spcAft>
                <a:spcPts val="0"/>
              </a:spcAft>
              <a:buSzPts val="1100"/>
              <a:buFont typeface="Roboto Condensed Light"/>
              <a:buAutoNum type="romanLcPeriod"/>
              <a:defRPr sz="1100"/>
            </a:lvl6pPr>
            <a:lvl7pPr indent="-298450" lvl="6" marL="3200400">
              <a:spcBef>
                <a:spcPts val="1600"/>
              </a:spcBef>
              <a:spcAft>
                <a:spcPts val="0"/>
              </a:spcAft>
              <a:buSzPts val="1100"/>
              <a:buFont typeface="Roboto Condensed Light"/>
              <a:buAutoNum type="arabicPeriod"/>
              <a:defRPr sz="1100"/>
            </a:lvl7pPr>
            <a:lvl8pPr indent="-298450" lvl="7" marL="3657600">
              <a:spcBef>
                <a:spcPts val="1600"/>
              </a:spcBef>
              <a:spcAft>
                <a:spcPts val="0"/>
              </a:spcAft>
              <a:buSzPts val="1100"/>
              <a:buFont typeface="Roboto Condensed Light"/>
              <a:buAutoNum type="alphaLcPeriod"/>
              <a:defRPr sz="1100"/>
            </a:lvl8pPr>
            <a:lvl9pPr indent="-298450" lvl="8" marL="4114800">
              <a:spcBef>
                <a:spcPts val="1600"/>
              </a:spcBef>
              <a:spcAft>
                <a:spcPts val="1600"/>
              </a:spcAft>
              <a:buSzPts val="1100"/>
              <a:buFont typeface="Roboto Condensed Light"/>
              <a:buAutoNum type="romanLcPeriod"/>
              <a:defRPr sz="1100"/>
            </a:lvl9pPr>
          </a:lstStyle>
          <a:p/>
        </p:txBody>
      </p:sp>
      <p:sp>
        <p:nvSpPr>
          <p:cNvPr id="81" name="Google Shape;81;p16"/>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3" name="Shape 83"/>
        <p:cNvGrpSpPr/>
        <p:nvPr/>
      </p:nvGrpSpPr>
      <p:grpSpPr>
        <a:xfrm>
          <a:off x="0" y="0"/>
          <a:ext cx="0" cy="0"/>
          <a:chOff x="0" y="0"/>
          <a:chExt cx="0" cy="0"/>
        </a:xfrm>
      </p:grpSpPr>
      <p:sp>
        <p:nvSpPr>
          <p:cNvPr id="84" name="Google Shape;84;p17"/>
          <p:cNvSpPr txBox="1"/>
          <p:nvPr>
            <p:ph type="title"/>
          </p:nvPr>
        </p:nvSpPr>
        <p:spPr>
          <a:xfrm>
            <a:off x="3347525" y="539500"/>
            <a:ext cx="5083200" cy="1054500"/>
          </a:xfrm>
          <a:prstGeom prst="rect">
            <a:avLst/>
          </a:prstGeom>
        </p:spPr>
        <p:txBody>
          <a:bodyPr anchorCtr="0" anchor="t" bIns="91425" lIns="91425" spcFirstLastPara="1" rIns="91425" wrap="square" tIns="91425">
            <a:noAutofit/>
          </a:bodyPr>
          <a:lstStyle>
            <a:lvl1pPr lvl="0" algn="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85" name="Google Shape;85;p17"/>
          <p:cNvSpPr txBox="1"/>
          <p:nvPr>
            <p:ph idx="1" type="subTitle"/>
          </p:nvPr>
        </p:nvSpPr>
        <p:spPr>
          <a:xfrm>
            <a:off x="4116750" y="3328000"/>
            <a:ext cx="1831200" cy="981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86" name="Google Shape;86;p17"/>
          <p:cNvSpPr txBox="1"/>
          <p:nvPr>
            <p:ph idx="2" type="subTitle"/>
          </p:nvPr>
        </p:nvSpPr>
        <p:spPr>
          <a:xfrm>
            <a:off x="4116764" y="2945425"/>
            <a:ext cx="1831200" cy="3825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Font typeface="Work Sans"/>
              <a:buNone/>
              <a:defRPr b="1" sz="1800">
                <a:latin typeface="Work Sans"/>
                <a:ea typeface="Work Sans"/>
                <a:cs typeface="Work Sans"/>
                <a:sym typeface="Work Sans"/>
              </a:defRPr>
            </a:lvl1pPr>
            <a:lvl2pPr lvl="1">
              <a:spcBef>
                <a:spcPts val="1600"/>
              </a:spcBef>
              <a:spcAft>
                <a:spcPts val="0"/>
              </a:spcAft>
              <a:buSzPts val="3000"/>
              <a:buFont typeface="Work Sans"/>
              <a:buNone/>
              <a:defRPr b="1" sz="3000">
                <a:latin typeface="Work Sans"/>
                <a:ea typeface="Work Sans"/>
                <a:cs typeface="Work Sans"/>
                <a:sym typeface="Work Sans"/>
              </a:defRPr>
            </a:lvl2pPr>
            <a:lvl3pPr lvl="2">
              <a:spcBef>
                <a:spcPts val="1600"/>
              </a:spcBef>
              <a:spcAft>
                <a:spcPts val="0"/>
              </a:spcAft>
              <a:buSzPts val="3000"/>
              <a:buFont typeface="Work Sans"/>
              <a:buNone/>
              <a:defRPr b="1" sz="3000">
                <a:latin typeface="Work Sans"/>
                <a:ea typeface="Work Sans"/>
                <a:cs typeface="Work Sans"/>
                <a:sym typeface="Work Sans"/>
              </a:defRPr>
            </a:lvl3pPr>
            <a:lvl4pPr lvl="3">
              <a:spcBef>
                <a:spcPts val="1600"/>
              </a:spcBef>
              <a:spcAft>
                <a:spcPts val="0"/>
              </a:spcAft>
              <a:buSzPts val="3000"/>
              <a:buFont typeface="Work Sans"/>
              <a:buNone/>
              <a:defRPr b="1" sz="3000">
                <a:latin typeface="Work Sans"/>
                <a:ea typeface="Work Sans"/>
                <a:cs typeface="Work Sans"/>
                <a:sym typeface="Work Sans"/>
              </a:defRPr>
            </a:lvl4pPr>
            <a:lvl5pPr lvl="4">
              <a:spcBef>
                <a:spcPts val="1600"/>
              </a:spcBef>
              <a:spcAft>
                <a:spcPts val="0"/>
              </a:spcAft>
              <a:buSzPts val="3000"/>
              <a:buFont typeface="Work Sans"/>
              <a:buNone/>
              <a:defRPr b="1" sz="3000">
                <a:latin typeface="Work Sans"/>
                <a:ea typeface="Work Sans"/>
                <a:cs typeface="Work Sans"/>
                <a:sym typeface="Work Sans"/>
              </a:defRPr>
            </a:lvl5pPr>
            <a:lvl6pPr lvl="5">
              <a:spcBef>
                <a:spcPts val="1600"/>
              </a:spcBef>
              <a:spcAft>
                <a:spcPts val="0"/>
              </a:spcAft>
              <a:buSzPts val="3000"/>
              <a:buFont typeface="Work Sans"/>
              <a:buNone/>
              <a:defRPr b="1" sz="3000">
                <a:latin typeface="Work Sans"/>
                <a:ea typeface="Work Sans"/>
                <a:cs typeface="Work Sans"/>
                <a:sym typeface="Work Sans"/>
              </a:defRPr>
            </a:lvl6pPr>
            <a:lvl7pPr lvl="6">
              <a:spcBef>
                <a:spcPts val="1600"/>
              </a:spcBef>
              <a:spcAft>
                <a:spcPts val="0"/>
              </a:spcAft>
              <a:buSzPts val="3000"/>
              <a:buFont typeface="Work Sans"/>
              <a:buNone/>
              <a:defRPr b="1" sz="3000">
                <a:latin typeface="Work Sans"/>
                <a:ea typeface="Work Sans"/>
                <a:cs typeface="Work Sans"/>
                <a:sym typeface="Work Sans"/>
              </a:defRPr>
            </a:lvl7pPr>
            <a:lvl8pPr lvl="7">
              <a:spcBef>
                <a:spcPts val="1600"/>
              </a:spcBef>
              <a:spcAft>
                <a:spcPts val="0"/>
              </a:spcAft>
              <a:buSzPts val="3000"/>
              <a:buFont typeface="Work Sans"/>
              <a:buNone/>
              <a:defRPr b="1" sz="3000">
                <a:latin typeface="Work Sans"/>
                <a:ea typeface="Work Sans"/>
                <a:cs typeface="Work Sans"/>
                <a:sym typeface="Work Sans"/>
              </a:defRPr>
            </a:lvl8pPr>
            <a:lvl9pPr lvl="8">
              <a:spcBef>
                <a:spcPts val="1600"/>
              </a:spcBef>
              <a:spcAft>
                <a:spcPts val="1600"/>
              </a:spcAft>
              <a:buSzPts val="3000"/>
              <a:buFont typeface="Work Sans"/>
              <a:buNone/>
              <a:defRPr b="1" sz="3000">
                <a:latin typeface="Work Sans"/>
                <a:ea typeface="Work Sans"/>
                <a:cs typeface="Work Sans"/>
                <a:sym typeface="Work Sans"/>
              </a:defRPr>
            </a:lvl9pPr>
          </a:lstStyle>
          <a:p/>
        </p:txBody>
      </p:sp>
      <p:sp>
        <p:nvSpPr>
          <p:cNvPr id="87" name="Google Shape;87;p17"/>
          <p:cNvSpPr txBox="1"/>
          <p:nvPr>
            <p:ph idx="3" type="subTitle"/>
          </p:nvPr>
        </p:nvSpPr>
        <p:spPr>
          <a:xfrm>
            <a:off x="6599523" y="3328000"/>
            <a:ext cx="1831200" cy="981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88" name="Google Shape;88;p17"/>
          <p:cNvSpPr txBox="1"/>
          <p:nvPr>
            <p:ph idx="4" type="subTitle"/>
          </p:nvPr>
        </p:nvSpPr>
        <p:spPr>
          <a:xfrm>
            <a:off x="6599535" y="2945425"/>
            <a:ext cx="1831200" cy="3825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Font typeface="Work Sans"/>
              <a:buNone/>
              <a:defRPr b="1" sz="1800">
                <a:latin typeface="Work Sans"/>
                <a:ea typeface="Work Sans"/>
                <a:cs typeface="Work Sans"/>
                <a:sym typeface="Work Sans"/>
              </a:defRPr>
            </a:lvl1pPr>
            <a:lvl2pPr lvl="1">
              <a:spcBef>
                <a:spcPts val="1600"/>
              </a:spcBef>
              <a:spcAft>
                <a:spcPts val="0"/>
              </a:spcAft>
              <a:buSzPts val="3000"/>
              <a:buFont typeface="Work Sans"/>
              <a:buNone/>
              <a:defRPr b="1" sz="3000">
                <a:latin typeface="Work Sans"/>
                <a:ea typeface="Work Sans"/>
                <a:cs typeface="Work Sans"/>
                <a:sym typeface="Work Sans"/>
              </a:defRPr>
            </a:lvl2pPr>
            <a:lvl3pPr lvl="2">
              <a:spcBef>
                <a:spcPts val="1600"/>
              </a:spcBef>
              <a:spcAft>
                <a:spcPts val="0"/>
              </a:spcAft>
              <a:buSzPts val="3000"/>
              <a:buFont typeface="Work Sans"/>
              <a:buNone/>
              <a:defRPr b="1" sz="3000">
                <a:latin typeface="Work Sans"/>
                <a:ea typeface="Work Sans"/>
                <a:cs typeface="Work Sans"/>
                <a:sym typeface="Work Sans"/>
              </a:defRPr>
            </a:lvl3pPr>
            <a:lvl4pPr lvl="3">
              <a:spcBef>
                <a:spcPts val="1600"/>
              </a:spcBef>
              <a:spcAft>
                <a:spcPts val="0"/>
              </a:spcAft>
              <a:buSzPts val="3000"/>
              <a:buFont typeface="Work Sans"/>
              <a:buNone/>
              <a:defRPr b="1" sz="3000">
                <a:latin typeface="Work Sans"/>
                <a:ea typeface="Work Sans"/>
                <a:cs typeface="Work Sans"/>
                <a:sym typeface="Work Sans"/>
              </a:defRPr>
            </a:lvl4pPr>
            <a:lvl5pPr lvl="4">
              <a:spcBef>
                <a:spcPts val="1600"/>
              </a:spcBef>
              <a:spcAft>
                <a:spcPts val="0"/>
              </a:spcAft>
              <a:buSzPts val="3000"/>
              <a:buFont typeface="Work Sans"/>
              <a:buNone/>
              <a:defRPr b="1" sz="3000">
                <a:latin typeface="Work Sans"/>
                <a:ea typeface="Work Sans"/>
                <a:cs typeface="Work Sans"/>
                <a:sym typeface="Work Sans"/>
              </a:defRPr>
            </a:lvl5pPr>
            <a:lvl6pPr lvl="5">
              <a:spcBef>
                <a:spcPts val="1600"/>
              </a:spcBef>
              <a:spcAft>
                <a:spcPts val="0"/>
              </a:spcAft>
              <a:buSzPts val="3000"/>
              <a:buFont typeface="Work Sans"/>
              <a:buNone/>
              <a:defRPr b="1" sz="3000">
                <a:latin typeface="Work Sans"/>
                <a:ea typeface="Work Sans"/>
                <a:cs typeface="Work Sans"/>
                <a:sym typeface="Work Sans"/>
              </a:defRPr>
            </a:lvl6pPr>
            <a:lvl7pPr lvl="6">
              <a:spcBef>
                <a:spcPts val="1600"/>
              </a:spcBef>
              <a:spcAft>
                <a:spcPts val="0"/>
              </a:spcAft>
              <a:buSzPts val="3000"/>
              <a:buFont typeface="Work Sans"/>
              <a:buNone/>
              <a:defRPr b="1" sz="3000">
                <a:latin typeface="Work Sans"/>
                <a:ea typeface="Work Sans"/>
                <a:cs typeface="Work Sans"/>
                <a:sym typeface="Work Sans"/>
              </a:defRPr>
            </a:lvl7pPr>
            <a:lvl8pPr lvl="7">
              <a:spcBef>
                <a:spcPts val="1600"/>
              </a:spcBef>
              <a:spcAft>
                <a:spcPts val="0"/>
              </a:spcAft>
              <a:buSzPts val="3000"/>
              <a:buFont typeface="Work Sans"/>
              <a:buNone/>
              <a:defRPr b="1" sz="3000">
                <a:latin typeface="Work Sans"/>
                <a:ea typeface="Work Sans"/>
                <a:cs typeface="Work Sans"/>
                <a:sym typeface="Work Sans"/>
              </a:defRPr>
            </a:lvl8pPr>
            <a:lvl9pPr lvl="8">
              <a:spcBef>
                <a:spcPts val="1600"/>
              </a:spcBef>
              <a:spcAft>
                <a:spcPts val="1600"/>
              </a:spcAft>
              <a:buSzPts val="3000"/>
              <a:buFont typeface="Work Sans"/>
              <a:buNone/>
              <a:defRPr b="1" sz="3000">
                <a:latin typeface="Work Sans"/>
                <a:ea typeface="Work Sans"/>
                <a:cs typeface="Work Sans"/>
                <a:sym typeface="Work Sans"/>
              </a:defRPr>
            </a:lvl9pPr>
          </a:lstStyle>
          <a:p/>
        </p:txBody>
      </p:sp>
      <p:sp>
        <p:nvSpPr>
          <p:cNvPr id="89" name="Google Shape;89;p17"/>
          <p:cNvSpPr/>
          <p:nvPr/>
        </p:nvSpPr>
        <p:spPr>
          <a:xfrm rot="5400000">
            <a:off x="-107446" y="107511"/>
            <a:ext cx="2571733" cy="2356710"/>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7"/>
          <p:cNvSpPr/>
          <p:nvPr/>
        </p:nvSpPr>
        <p:spPr>
          <a:xfrm>
            <a:off x="350626" y="3807805"/>
            <a:ext cx="973200" cy="935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a:off x="1" y="12"/>
            <a:ext cx="1078911" cy="1737227"/>
          </a:xfrm>
          <a:custGeom>
            <a:rect b="b" l="l" r="r" t="t"/>
            <a:pathLst>
              <a:path extrusionOk="0" h="11972" w="7435">
                <a:moveTo>
                  <a:pt x="1" y="1"/>
                </a:moveTo>
                <a:lnTo>
                  <a:pt x="1" y="11234"/>
                </a:lnTo>
                <a:cubicBezTo>
                  <a:pt x="141" y="11234"/>
                  <a:pt x="268" y="11246"/>
                  <a:pt x="407" y="11246"/>
                </a:cubicBezTo>
                <a:cubicBezTo>
                  <a:pt x="1791" y="11334"/>
                  <a:pt x="3077" y="11971"/>
                  <a:pt x="4470" y="11971"/>
                </a:cubicBezTo>
                <a:cubicBezTo>
                  <a:pt x="4496" y="11971"/>
                  <a:pt x="4523" y="11971"/>
                  <a:pt x="4550" y="11971"/>
                </a:cubicBezTo>
                <a:cubicBezTo>
                  <a:pt x="5554" y="11945"/>
                  <a:pt x="6735" y="11424"/>
                  <a:pt x="7053" y="10408"/>
                </a:cubicBezTo>
                <a:cubicBezTo>
                  <a:pt x="7434" y="9201"/>
                  <a:pt x="6723" y="7854"/>
                  <a:pt x="6291" y="6748"/>
                </a:cubicBezTo>
                <a:cubicBezTo>
                  <a:pt x="5694" y="5236"/>
                  <a:pt x="5516" y="3724"/>
                  <a:pt x="5910" y="2148"/>
                </a:cubicBezTo>
                <a:cubicBezTo>
                  <a:pt x="6100" y="1399"/>
                  <a:pt x="6380" y="687"/>
                  <a:pt x="6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a:off x="2190580" y="3049411"/>
            <a:ext cx="312600" cy="312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a:off x="1102205" y="3424722"/>
            <a:ext cx="1537510" cy="1539269"/>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a:off x="1354451" y="2945417"/>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p:nvPr/>
        </p:nvSpPr>
        <p:spPr>
          <a:xfrm>
            <a:off x="2714601" y="4690442"/>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6" name="Google Shape;96;p17"/>
          <p:cNvSpPr/>
          <p:nvPr/>
        </p:nvSpPr>
        <p:spPr>
          <a:xfrm>
            <a:off x="167471" y="4201738"/>
            <a:ext cx="488700" cy="488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7" name="Shape 97"/>
        <p:cNvGrpSpPr/>
        <p:nvPr/>
      </p:nvGrpSpPr>
      <p:grpSpPr>
        <a:xfrm>
          <a:off x="0" y="0"/>
          <a:ext cx="0" cy="0"/>
          <a:chOff x="0" y="0"/>
          <a:chExt cx="0" cy="0"/>
        </a:xfrm>
      </p:grpSpPr>
      <p:sp>
        <p:nvSpPr>
          <p:cNvPr id="98" name="Google Shape;98;p18"/>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99" name="Google Shape;99;p18"/>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1" name="Shape 101"/>
        <p:cNvGrpSpPr/>
        <p:nvPr/>
      </p:nvGrpSpPr>
      <p:grpSpPr>
        <a:xfrm>
          <a:off x="0" y="0"/>
          <a:ext cx="0" cy="0"/>
          <a:chOff x="0" y="0"/>
          <a:chExt cx="0" cy="0"/>
        </a:xfrm>
      </p:grpSpPr>
      <p:sp>
        <p:nvSpPr>
          <p:cNvPr id="102" name="Google Shape;102;p19"/>
          <p:cNvSpPr txBox="1"/>
          <p:nvPr>
            <p:ph idx="1" type="subTitle"/>
          </p:nvPr>
        </p:nvSpPr>
        <p:spPr>
          <a:xfrm>
            <a:off x="713225" y="1718200"/>
            <a:ext cx="4157100" cy="25233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103" name="Google Shape;103;p19"/>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04" name="Google Shape;104;p19"/>
          <p:cNvSpPr/>
          <p:nvPr/>
        </p:nvSpPr>
        <p:spPr>
          <a:xfrm>
            <a:off x="4499775" y="1491174"/>
            <a:ext cx="4644251" cy="3652382"/>
          </a:xfrm>
          <a:custGeom>
            <a:rect b="b" l="l" r="r" t="t"/>
            <a:pathLst>
              <a:path extrusionOk="0" h="14449" w="14575">
                <a:moveTo>
                  <a:pt x="14575" y="1"/>
                </a:moveTo>
                <a:cubicBezTo>
                  <a:pt x="14143" y="433"/>
                  <a:pt x="13876" y="1005"/>
                  <a:pt x="13812" y="1615"/>
                </a:cubicBezTo>
                <a:cubicBezTo>
                  <a:pt x="13698" y="2530"/>
                  <a:pt x="14054" y="3356"/>
                  <a:pt x="13444" y="4169"/>
                </a:cubicBezTo>
                <a:cubicBezTo>
                  <a:pt x="13012" y="4741"/>
                  <a:pt x="12338" y="4931"/>
                  <a:pt x="11703" y="5198"/>
                </a:cubicBezTo>
                <a:cubicBezTo>
                  <a:pt x="10737" y="5617"/>
                  <a:pt x="9822" y="6329"/>
                  <a:pt x="9518" y="7371"/>
                </a:cubicBezTo>
                <a:cubicBezTo>
                  <a:pt x="9302" y="8121"/>
                  <a:pt x="9429" y="8921"/>
                  <a:pt x="9149" y="9645"/>
                </a:cubicBezTo>
                <a:cubicBezTo>
                  <a:pt x="8672" y="10849"/>
                  <a:pt x="7688" y="11210"/>
                  <a:pt x="6524" y="11210"/>
                </a:cubicBezTo>
                <a:cubicBezTo>
                  <a:pt x="6385" y="11210"/>
                  <a:pt x="6243" y="11205"/>
                  <a:pt x="6099" y="11196"/>
                </a:cubicBezTo>
                <a:cubicBezTo>
                  <a:pt x="5885" y="11182"/>
                  <a:pt x="5672" y="11174"/>
                  <a:pt x="5463" y="11174"/>
                </a:cubicBezTo>
                <a:cubicBezTo>
                  <a:pt x="4311" y="11174"/>
                  <a:pt x="3244" y="11407"/>
                  <a:pt x="2287" y="12149"/>
                </a:cubicBezTo>
                <a:cubicBezTo>
                  <a:pt x="1563" y="12695"/>
                  <a:pt x="1068" y="13496"/>
                  <a:pt x="394" y="14105"/>
                </a:cubicBezTo>
                <a:cubicBezTo>
                  <a:pt x="267" y="14233"/>
                  <a:pt x="127" y="14347"/>
                  <a:pt x="0" y="14449"/>
                </a:cubicBezTo>
                <a:lnTo>
                  <a:pt x="14575" y="14449"/>
                </a:lnTo>
                <a:lnTo>
                  <a:pt x="145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5" name="Shape 105"/>
        <p:cNvGrpSpPr/>
        <p:nvPr/>
      </p:nvGrpSpPr>
      <p:grpSpPr>
        <a:xfrm>
          <a:off x="0" y="0"/>
          <a:ext cx="0" cy="0"/>
          <a:chOff x="0" y="0"/>
          <a:chExt cx="0" cy="0"/>
        </a:xfrm>
      </p:grpSpPr>
      <p:sp>
        <p:nvSpPr>
          <p:cNvPr id="106" name="Google Shape;106;p20"/>
          <p:cNvSpPr txBox="1"/>
          <p:nvPr>
            <p:ph type="title"/>
          </p:nvPr>
        </p:nvSpPr>
        <p:spPr>
          <a:xfrm>
            <a:off x="5516275" y="2067750"/>
            <a:ext cx="2914500" cy="9474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07" name="Google Shape;107;p20"/>
          <p:cNvSpPr txBox="1"/>
          <p:nvPr>
            <p:ph idx="1" type="subTitle"/>
          </p:nvPr>
        </p:nvSpPr>
        <p:spPr>
          <a:xfrm>
            <a:off x="3358625" y="3015150"/>
            <a:ext cx="5071500" cy="7257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grpSp>
        <p:nvGrpSpPr>
          <p:cNvPr id="108" name="Google Shape;108;p20"/>
          <p:cNvGrpSpPr/>
          <p:nvPr/>
        </p:nvGrpSpPr>
        <p:grpSpPr>
          <a:xfrm rot="5400000">
            <a:off x="4720576" y="4391230"/>
            <a:ext cx="533250" cy="526173"/>
            <a:chOff x="122176" y="1787155"/>
            <a:chExt cx="533250" cy="526173"/>
          </a:xfrm>
        </p:grpSpPr>
        <p:sp>
          <p:nvSpPr>
            <p:cNvPr id="109" name="Google Shape;109;p20"/>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0" name="Google Shape;110;p20"/>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2" name="Google Shape;112;p20"/>
            <p:cNvSpPr/>
            <p:nvPr/>
          </p:nvSpPr>
          <p:spPr>
            <a:xfrm>
              <a:off x="431225" y="22461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13" name="Google Shape;113;p20"/>
          <p:cNvGrpSpPr/>
          <p:nvPr/>
        </p:nvGrpSpPr>
        <p:grpSpPr>
          <a:xfrm rot="9985924">
            <a:off x="8309573" y="276408"/>
            <a:ext cx="533254" cy="526177"/>
            <a:chOff x="122176" y="1787155"/>
            <a:chExt cx="533250" cy="526173"/>
          </a:xfrm>
        </p:grpSpPr>
        <p:sp>
          <p:nvSpPr>
            <p:cNvPr id="114" name="Google Shape;114;p20"/>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5" name="Google Shape;115;p20"/>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7" name="Google Shape;117;p20"/>
            <p:cNvSpPr/>
            <p:nvPr/>
          </p:nvSpPr>
          <p:spPr>
            <a:xfrm>
              <a:off x="431225" y="22461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118" name="Google Shape;118;p20"/>
          <p:cNvSpPr/>
          <p:nvPr/>
        </p:nvSpPr>
        <p:spPr>
          <a:xfrm rot="-5400000">
            <a:off x="-1207883" y="1207906"/>
            <a:ext cx="4496023" cy="2080261"/>
          </a:xfrm>
          <a:custGeom>
            <a:rect b="b" l="l" r="r" t="t"/>
            <a:pathLst>
              <a:path extrusionOk="0" h="11853" w="25618">
                <a:moveTo>
                  <a:pt x="1437" y="1"/>
                </a:moveTo>
                <a:cubicBezTo>
                  <a:pt x="1488" y="738"/>
                  <a:pt x="1386" y="1462"/>
                  <a:pt x="1157" y="2161"/>
                </a:cubicBezTo>
                <a:cubicBezTo>
                  <a:pt x="662" y="3711"/>
                  <a:pt x="1" y="4880"/>
                  <a:pt x="331" y="6545"/>
                </a:cubicBezTo>
                <a:cubicBezTo>
                  <a:pt x="611" y="7968"/>
                  <a:pt x="1360" y="9264"/>
                  <a:pt x="2441" y="10230"/>
                </a:cubicBezTo>
                <a:cubicBezTo>
                  <a:pt x="3680" y="11314"/>
                  <a:pt x="5381" y="11853"/>
                  <a:pt x="7039" y="11853"/>
                </a:cubicBezTo>
                <a:cubicBezTo>
                  <a:pt x="7421" y="11853"/>
                  <a:pt x="7800" y="11824"/>
                  <a:pt x="8171" y="11767"/>
                </a:cubicBezTo>
                <a:cubicBezTo>
                  <a:pt x="9696" y="11526"/>
                  <a:pt x="11107" y="10827"/>
                  <a:pt x="12212" y="9747"/>
                </a:cubicBezTo>
                <a:cubicBezTo>
                  <a:pt x="13432" y="8565"/>
                  <a:pt x="13597" y="7015"/>
                  <a:pt x="14309" y="5579"/>
                </a:cubicBezTo>
                <a:cubicBezTo>
                  <a:pt x="14969" y="4232"/>
                  <a:pt x="16316" y="3152"/>
                  <a:pt x="17828" y="2974"/>
                </a:cubicBezTo>
                <a:cubicBezTo>
                  <a:pt x="18010" y="2953"/>
                  <a:pt x="18191" y="2943"/>
                  <a:pt x="18373" y="2943"/>
                </a:cubicBezTo>
                <a:cubicBezTo>
                  <a:pt x="19402" y="2943"/>
                  <a:pt x="20426" y="3267"/>
                  <a:pt x="21323" y="3775"/>
                </a:cubicBezTo>
                <a:cubicBezTo>
                  <a:pt x="22886" y="4639"/>
                  <a:pt x="24017" y="6367"/>
                  <a:pt x="25618" y="7167"/>
                </a:cubicBezTo>
                <a:lnTo>
                  <a:pt x="256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20"/>
          <p:cNvGrpSpPr/>
          <p:nvPr/>
        </p:nvGrpSpPr>
        <p:grpSpPr>
          <a:xfrm>
            <a:off x="2913797" y="1089375"/>
            <a:ext cx="837021" cy="867624"/>
            <a:chOff x="1772410" y="800875"/>
            <a:chExt cx="837021" cy="867624"/>
          </a:xfrm>
        </p:grpSpPr>
        <p:sp>
          <p:nvSpPr>
            <p:cNvPr id="120" name="Google Shape;120;p20"/>
            <p:cNvSpPr/>
            <p:nvPr/>
          </p:nvSpPr>
          <p:spPr>
            <a:xfrm rot="605709">
              <a:off x="1832942" y="857785"/>
              <a:ext cx="715955" cy="753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a:off x="1832926" y="857800"/>
              <a:ext cx="715985" cy="75381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20"/>
          <p:cNvSpPr/>
          <p:nvPr/>
        </p:nvSpPr>
        <p:spPr>
          <a:xfrm rot="5400000">
            <a:off x="2758320" y="1092377"/>
            <a:ext cx="896400" cy="8616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20"/>
          <p:cNvGrpSpPr/>
          <p:nvPr/>
        </p:nvGrpSpPr>
        <p:grpSpPr>
          <a:xfrm rot="8100000">
            <a:off x="2633206" y="919403"/>
            <a:ext cx="533245" cy="176146"/>
            <a:chOff x="122176" y="1787155"/>
            <a:chExt cx="533250" cy="176148"/>
          </a:xfrm>
        </p:grpSpPr>
        <p:sp>
          <p:nvSpPr>
            <p:cNvPr id="124" name="Google Shape;124;p20"/>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126" name="Google Shape;126;p20"/>
          <p:cNvSpPr/>
          <p:nvPr/>
        </p:nvSpPr>
        <p:spPr>
          <a:xfrm rot="5400000">
            <a:off x="3749464" y="1888441"/>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7" name="Google Shape;127;p20"/>
          <p:cNvSpPr/>
          <p:nvPr/>
        </p:nvSpPr>
        <p:spPr>
          <a:xfrm rot="5400000">
            <a:off x="-740306" y="740311"/>
            <a:ext cx="3337066" cy="1856493"/>
          </a:xfrm>
          <a:custGeom>
            <a:rect b="b" l="l" r="r" t="t"/>
            <a:pathLst>
              <a:path extrusionOk="0" h="16180" w="39307">
                <a:moveTo>
                  <a:pt x="4458" y="1"/>
                </a:moveTo>
                <a:cubicBezTo>
                  <a:pt x="3517" y="1"/>
                  <a:pt x="2584" y="208"/>
                  <a:pt x="1725" y="613"/>
                </a:cubicBezTo>
                <a:cubicBezTo>
                  <a:pt x="1088" y="880"/>
                  <a:pt x="513" y="1270"/>
                  <a:pt x="0" y="1743"/>
                </a:cubicBezTo>
                <a:lnTo>
                  <a:pt x="0" y="2112"/>
                </a:lnTo>
                <a:cubicBezTo>
                  <a:pt x="17" y="2078"/>
                  <a:pt x="1886" y="305"/>
                  <a:pt x="4504" y="305"/>
                </a:cubicBezTo>
                <a:cubicBezTo>
                  <a:pt x="5054" y="305"/>
                  <a:pt x="5637" y="383"/>
                  <a:pt x="6243" y="572"/>
                </a:cubicBezTo>
                <a:cubicBezTo>
                  <a:pt x="8009" y="1127"/>
                  <a:pt x="8256" y="2071"/>
                  <a:pt x="8564" y="3160"/>
                </a:cubicBezTo>
                <a:cubicBezTo>
                  <a:pt x="8831" y="4166"/>
                  <a:pt x="9118" y="5316"/>
                  <a:pt x="10823" y="6096"/>
                </a:cubicBezTo>
                <a:cubicBezTo>
                  <a:pt x="12260" y="6774"/>
                  <a:pt x="15258" y="6836"/>
                  <a:pt x="18749" y="6938"/>
                </a:cubicBezTo>
                <a:cubicBezTo>
                  <a:pt x="23411" y="7041"/>
                  <a:pt x="29223" y="7185"/>
                  <a:pt x="32878" y="8889"/>
                </a:cubicBezTo>
                <a:cubicBezTo>
                  <a:pt x="34665" y="9731"/>
                  <a:pt x="37047" y="11251"/>
                  <a:pt x="38259" y="13633"/>
                </a:cubicBezTo>
                <a:cubicBezTo>
                  <a:pt x="38690" y="14413"/>
                  <a:pt x="38916" y="15276"/>
                  <a:pt x="38936" y="16179"/>
                </a:cubicBezTo>
                <a:lnTo>
                  <a:pt x="39244" y="16179"/>
                </a:lnTo>
                <a:cubicBezTo>
                  <a:pt x="39244" y="16118"/>
                  <a:pt x="39306" y="15009"/>
                  <a:pt x="38546" y="13530"/>
                </a:cubicBezTo>
                <a:cubicBezTo>
                  <a:pt x="37868" y="12154"/>
                  <a:pt x="36349" y="10203"/>
                  <a:pt x="33022" y="8643"/>
                </a:cubicBezTo>
                <a:cubicBezTo>
                  <a:pt x="29305" y="6877"/>
                  <a:pt x="23452" y="6733"/>
                  <a:pt x="18770" y="6630"/>
                </a:cubicBezTo>
                <a:cubicBezTo>
                  <a:pt x="15340" y="6548"/>
                  <a:pt x="12363" y="6466"/>
                  <a:pt x="10966" y="5829"/>
                </a:cubicBezTo>
                <a:cubicBezTo>
                  <a:pt x="9406" y="5111"/>
                  <a:pt x="9118" y="4084"/>
                  <a:pt x="8872" y="3077"/>
                </a:cubicBezTo>
                <a:cubicBezTo>
                  <a:pt x="8584" y="2010"/>
                  <a:pt x="8276" y="880"/>
                  <a:pt x="6346" y="285"/>
                </a:cubicBezTo>
                <a:cubicBezTo>
                  <a:pt x="5726" y="95"/>
                  <a:pt x="5090" y="1"/>
                  <a:pt x="4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8" name="Shape 128"/>
        <p:cNvGrpSpPr/>
        <p:nvPr/>
      </p:nvGrpSpPr>
      <p:grpSpPr>
        <a:xfrm>
          <a:off x="0" y="0"/>
          <a:ext cx="0" cy="0"/>
          <a:chOff x="0" y="0"/>
          <a:chExt cx="0" cy="0"/>
        </a:xfrm>
      </p:grpSpPr>
      <p:sp>
        <p:nvSpPr>
          <p:cNvPr id="129" name="Google Shape;129;p21"/>
          <p:cNvSpPr txBox="1"/>
          <p:nvPr>
            <p:ph type="title"/>
          </p:nvPr>
        </p:nvSpPr>
        <p:spPr>
          <a:xfrm>
            <a:off x="713225" y="980375"/>
            <a:ext cx="3610800" cy="21780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3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30" name="Google Shape;130;p21"/>
          <p:cNvSpPr txBox="1"/>
          <p:nvPr>
            <p:ph idx="1" type="subTitle"/>
          </p:nvPr>
        </p:nvSpPr>
        <p:spPr>
          <a:xfrm>
            <a:off x="713225" y="3555950"/>
            <a:ext cx="3265200" cy="930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31" name="Google Shape;131;p21"/>
          <p:cNvSpPr/>
          <p:nvPr/>
        </p:nvSpPr>
        <p:spPr>
          <a:xfrm>
            <a:off x="7190800" y="4040248"/>
            <a:ext cx="460800" cy="44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32" name="Google Shape;132;p21"/>
          <p:cNvSpPr/>
          <p:nvPr/>
        </p:nvSpPr>
        <p:spPr>
          <a:xfrm>
            <a:off x="7870425" y="782948"/>
            <a:ext cx="460800" cy="44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33" name="Google Shape;133;p21"/>
          <p:cNvSpPr/>
          <p:nvPr/>
        </p:nvSpPr>
        <p:spPr>
          <a:xfrm>
            <a:off x="4761976" y="1085030"/>
            <a:ext cx="973200" cy="935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34" name="Google Shape;134;p21"/>
          <p:cNvSpPr/>
          <p:nvPr/>
        </p:nvSpPr>
        <p:spPr>
          <a:xfrm>
            <a:off x="6793705" y="782959"/>
            <a:ext cx="1537510" cy="1539269"/>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5807501" y="448228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5453151" y="420873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37" name="Google Shape;137;p21"/>
          <p:cNvSpPr/>
          <p:nvPr/>
        </p:nvSpPr>
        <p:spPr>
          <a:xfrm>
            <a:off x="8406126" y="219593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a:off x="6562051" y="71830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sp>
        <p:nvSpPr>
          <p:cNvPr id="140" name="Google Shape;140;p22"/>
          <p:cNvSpPr txBox="1"/>
          <p:nvPr>
            <p:ph type="title"/>
          </p:nvPr>
        </p:nvSpPr>
        <p:spPr>
          <a:xfrm>
            <a:off x="2406000" y="539500"/>
            <a:ext cx="4332000" cy="11400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a:solidFill>
                  <a:schemeClr val="dk2"/>
                </a:solidFill>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1" name="Shape 141"/>
        <p:cNvGrpSpPr/>
        <p:nvPr/>
      </p:nvGrpSpPr>
      <p:grpSpPr>
        <a:xfrm>
          <a:off x="0" y="0"/>
          <a:ext cx="0" cy="0"/>
          <a:chOff x="0" y="0"/>
          <a:chExt cx="0" cy="0"/>
        </a:xfrm>
      </p:grpSpPr>
      <p:sp>
        <p:nvSpPr>
          <p:cNvPr id="142" name="Google Shape;142;p23"/>
          <p:cNvSpPr txBox="1"/>
          <p:nvPr>
            <p:ph hasCustomPrompt="1" type="title"/>
          </p:nvPr>
        </p:nvSpPr>
        <p:spPr>
          <a:xfrm>
            <a:off x="1430550" y="1744625"/>
            <a:ext cx="6282900" cy="1034700"/>
          </a:xfrm>
          <a:prstGeom prst="rect">
            <a:avLst/>
          </a:prstGeom>
        </p:spPr>
        <p:txBody>
          <a:bodyPr anchorCtr="0" anchor="b" bIns="91425" lIns="91425" spcFirstLastPara="1" rIns="91425" wrap="square" tIns="91425">
            <a:noAutofit/>
          </a:bodyPr>
          <a:lstStyle>
            <a:lvl1pPr lvl="0" algn="ctr">
              <a:spcBef>
                <a:spcPts val="0"/>
              </a:spcBef>
              <a:spcAft>
                <a:spcPts val="0"/>
              </a:spcAft>
              <a:buSzPts val="7200"/>
              <a:buNone/>
              <a:defRPr sz="6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43" name="Google Shape;143;p23"/>
          <p:cNvSpPr txBox="1"/>
          <p:nvPr>
            <p:ph idx="1" type="subTitle"/>
          </p:nvPr>
        </p:nvSpPr>
        <p:spPr>
          <a:xfrm>
            <a:off x="1851450" y="2691975"/>
            <a:ext cx="5441100" cy="4617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144" name="Google Shape;144;p23"/>
          <p:cNvSpPr/>
          <p:nvPr/>
        </p:nvSpPr>
        <p:spPr>
          <a:xfrm rot="9606731">
            <a:off x="2609832" y="4548983"/>
            <a:ext cx="1887245" cy="431256"/>
          </a:xfrm>
          <a:custGeom>
            <a:rect b="b" l="l" r="r" t="t"/>
            <a:pathLst>
              <a:path extrusionOk="0" h="8596" w="22098">
                <a:moveTo>
                  <a:pt x="564" y="1"/>
                </a:moveTo>
                <a:cubicBezTo>
                  <a:pt x="377" y="1"/>
                  <a:pt x="189" y="4"/>
                  <a:pt x="1" y="11"/>
                </a:cubicBezTo>
                <a:lnTo>
                  <a:pt x="1" y="340"/>
                </a:lnTo>
                <a:lnTo>
                  <a:pt x="1" y="853"/>
                </a:lnTo>
                <a:cubicBezTo>
                  <a:pt x="390" y="833"/>
                  <a:pt x="791" y="818"/>
                  <a:pt x="1193" y="818"/>
                </a:cubicBezTo>
                <a:cubicBezTo>
                  <a:pt x="2466" y="818"/>
                  <a:pt x="3761" y="968"/>
                  <a:pt x="4806" y="1592"/>
                </a:cubicBezTo>
                <a:cubicBezTo>
                  <a:pt x="6223" y="2434"/>
                  <a:pt x="7003" y="4036"/>
                  <a:pt x="8236" y="5104"/>
                </a:cubicBezTo>
                <a:cubicBezTo>
                  <a:pt x="9201" y="5967"/>
                  <a:pt x="10310" y="6644"/>
                  <a:pt x="11521" y="7117"/>
                </a:cubicBezTo>
                <a:cubicBezTo>
                  <a:pt x="14212" y="8225"/>
                  <a:pt x="17169" y="8472"/>
                  <a:pt x="20044" y="8554"/>
                </a:cubicBezTo>
                <a:lnTo>
                  <a:pt x="21461" y="8595"/>
                </a:lnTo>
                <a:cubicBezTo>
                  <a:pt x="21687" y="8349"/>
                  <a:pt x="21892" y="8082"/>
                  <a:pt x="22097" y="7835"/>
                </a:cubicBezTo>
                <a:cubicBezTo>
                  <a:pt x="21420" y="7815"/>
                  <a:pt x="20742" y="7794"/>
                  <a:pt x="20064" y="7774"/>
                </a:cubicBezTo>
                <a:cubicBezTo>
                  <a:pt x="16820" y="7692"/>
                  <a:pt x="13370" y="7384"/>
                  <a:pt x="10495" y="5761"/>
                </a:cubicBezTo>
                <a:cubicBezTo>
                  <a:pt x="7784" y="4242"/>
                  <a:pt x="6552" y="874"/>
                  <a:pt x="3348" y="258"/>
                </a:cubicBezTo>
                <a:cubicBezTo>
                  <a:pt x="2424" y="86"/>
                  <a:pt x="1500" y="1"/>
                  <a:pt x="564" y="1"/>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p:nvPr/>
        </p:nvSpPr>
        <p:spPr>
          <a:xfrm rot="9606731">
            <a:off x="2665285" y="4481519"/>
            <a:ext cx="1788945" cy="429701"/>
          </a:xfrm>
          <a:custGeom>
            <a:rect b="b" l="l" r="r" t="t"/>
            <a:pathLst>
              <a:path extrusionOk="0" h="8565" w="20947">
                <a:moveTo>
                  <a:pt x="0" y="1"/>
                </a:moveTo>
                <a:lnTo>
                  <a:pt x="0" y="1"/>
                </a:lnTo>
                <a:cubicBezTo>
                  <a:pt x="21" y="288"/>
                  <a:pt x="62" y="535"/>
                  <a:pt x="103" y="802"/>
                </a:cubicBezTo>
                <a:cubicBezTo>
                  <a:pt x="1314" y="802"/>
                  <a:pt x="2506" y="987"/>
                  <a:pt x="3491" y="1562"/>
                </a:cubicBezTo>
                <a:cubicBezTo>
                  <a:pt x="4908" y="2404"/>
                  <a:pt x="5709" y="4005"/>
                  <a:pt x="6921" y="5073"/>
                </a:cubicBezTo>
                <a:cubicBezTo>
                  <a:pt x="7886" y="5936"/>
                  <a:pt x="9015" y="6613"/>
                  <a:pt x="10207" y="7086"/>
                </a:cubicBezTo>
                <a:cubicBezTo>
                  <a:pt x="12897" y="8195"/>
                  <a:pt x="15875" y="8441"/>
                  <a:pt x="18750" y="8523"/>
                </a:cubicBezTo>
                <a:cubicBezTo>
                  <a:pt x="19201" y="8544"/>
                  <a:pt x="19653" y="8564"/>
                  <a:pt x="20105" y="8564"/>
                </a:cubicBezTo>
                <a:cubicBezTo>
                  <a:pt x="20392" y="8318"/>
                  <a:pt x="20680" y="8072"/>
                  <a:pt x="20947" y="7805"/>
                </a:cubicBezTo>
                <a:cubicBezTo>
                  <a:pt x="20208" y="7805"/>
                  <a:pt x="19468" y="7784"/>
                  <a:pt x="18750" y="7763"/>
                </a:cubicBezTo>
                <a:cubicBezTo>
                  <a:pt x="15505" y="7681"/>
                  <a:pt x="12055" y="7373"/>
                  <a:pt x="9180" y="5751"/>
                </a:cubicBezTo>
                <a:cubicBezTo>
                  <a:pt x="6490" y="4231"/>
                  <a:pt x="5257" y="843"/>
                  <a:pt x="2054" y="247"/>
                </a:cubicBezTo>
                <a:cubicBezTo>
                  <a:pt x="1376" y="124"/>
                  <a:pt x="698" y="42"/>
                  <a:pt x="0" y="1"/>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p:nvPr/>
        </p:nvSpPr>
        <p:spPr>
          <a:xfrm rot="9606731">
            <a:off x="2753191" y="4411421"/>
            <a:ext cx="1639916" cy="421423"/>
          </a:xfrm>
          <a:custGeom>
            <a:rect b="b" l="l" r="r" t="t"/>
            <a:pathLst>
              <a:path extrusionOk="0" h="8400" w="19202">
                <a:moveTo>
                  <a:pt x="0" y="0"/>
                </a:moveTo>
                <a:lnTo>
                  <a:pt x="0" y="0"/>
                </a:lnTo>
                <a:cubicBezTo>
                  <a:pt x="42" y="247"/>
                  <a:pt x="103" y="514"/>
                  <a:pt x="165" y="760"/>
                </a:cubicBezTo>
                <a:cubicBezTo>
                  <a:pt x="822" y="863"/>
                  <a:pt x="1438" y="1089"/>
                  <a:pt x="1992" y="1417"/>
                </a:cubicBezTo>
                <a:cubicBezTo>
                  <a:pt x="3409" y="2259"/>
                  <a:pt x="4210" y="3841"/>
                  <a:pt x="5422" y="4929"/>
                </a:cubicBezTo>
                <a:cubicBezTo>
                  <a:pt x="6408" y="5771"/>
                  <a:pt x="7517" y="6449"/>
                  <a:pt x="8708" y="6921"/>
                </a:cubicBezTo>
                <a:cubicBezTo>
                  <a:pt x="11398" y="8030"/>
                  <a:pt x="14376" y="8297"/>
                  <a:pt x="17251" y="8379"/>
                </a:cubicBezTo>
                <a:cubicBezTo>
                  <a:pt x="17518" y="8400"/>
                  <a:pt x="17764" y="8400"/>
                  <a:pt x="18031" y="8400"/>
                </a:cubicBezTo>
                <a:cubicBezTo>
                  <a:pt x="18421" y="8174"/>
                  <a:pt x="18832" y="7927"/>
                  <a:pt x="19202" y="7660"/>
                </a:cubicBezTo>
                <a:cubicBezTo>
                  <a:pt x="18565" y="7640"/>
                  <a:pt x="17908" y="7619"/>
                  <a:pt x="17251" y="7619"/>
                </a:cubicBezTo>
                <a:cubicBezTo>
                  <a:pt x="14006" y="7517"/>
                  <a:pt x="10556" y="7209"/>
                  <a:pt x="7681" y="5586"/>
                </a:cubicBezTo>
                <a:cubicBezTo>
                  <a:pt x="4991" y="4067"/>
                  <a:pt x="3759" y="699"/>
                  <a:pt x="555" y="83"/>
                </a:cubicBezTo>
                <a:cubicBezTo>
                  <a:pt x="370" y="62"/>
                  <a:pt x="185" y="21"/>
                  <a:pt x="0" y="0"/>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p:nvPr/>
        </p:nvSpPr>
        <p:spPr>
          <a:xfrm rot="9606731">
            <a:off x="2895702" y="4339724"/>
            <a:ext cx="1406680" cy="393629"/>
          </a:xfrm>
          <a:custGeom>
            <a:rect b="b" l="l" r="r" t="t"/>
            <a:pathLst>
              <a:path extrusionOk="0" h="7846" w="16471">
                <a:moveTo>
                  <a:pt x="0" y="0"/>
                </a:moveTo>
                <a:cubicBezTo>
                  <a:pt x="124" y="350"/>
                  <a:pt x="267" y="719"/>
                  <a:pt x="432" y="1068"/>
                </a:cubicBezTo>
                <a:cubicBezTo>
                  <a:pt x="1725" y="1931"/>
                  <a:pt x="2506" y="3409"/>
                  <a:pt x="3656" y="4436"/>
                </a:cubicBezTo>
                <a:cubicBezTo>
                  <a:pt x="4642" y="5299"/>
                  <a:pt x="5750" y="5976"/>
                  <a:pt x="6942" y="6449"/>
                </a:cubicBezTo>
                <a:cubicBezTo>
                  <a:pt x="9283" y="7414"/>
                  <a:pt x="11809" y="7722"/>
                  <a:pt x="14314" y="7845"/>
                </a:cubicBezTo>
                <a:cubicBezTo>
                  <a:pt x="15053" y="7681"/>
                  <a:pt x="15772" y="7455"/>
                  <a:pt x="16470" y="7147"/>
                </a:cubicBezTo>
                <a:lnTo>
                  <a:pt x="15485" y="7126"/>
                </a:lnTo>
                <a:cubicBezTo>
                  <a:pt x="12240" y="7024"/>
                  <a:pt x="8810" y="6736"/>
                  <a:pt x="5915" y="5114"/>
                </a:cubicBezTo>
                <a:cubicBezTo>
                  <a:pt x="3594" y="3800"/>
                  <a:pt x="2362" y="1109"/>
                  <a:pt x="0" y="0"/>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3"/>
          <p:cNvSpPr/>
          <p:nvPr/>
        </p:nvSpPr>
        <p:spPr>
          <a:xfrm rot="9606663">
            <a:off x="2597416" y="4585556"/>
            <a:ext cx="1922154" cy="416707"/>
          </a:xfrm>
          <a:custGeom>
            <a:rect b="b" l="l" r="r" t="t"/>
            <a:pathLst>
              <a:path extrusionOk="0" h="8306" w="22508">
                <a:moveTo>
                  <a:pt x="2477" y="0"/>
                </a:moveTo>
                <a:cubicBezTo>
                  <a:pt x="1717" y="0"/>
                  <a:pt x="962" y="53"/>
                  <a:pt x="267" y="91"/>
                </a:cubicBezTo>
                <a:lnTo>
                  <a:pt x="21" y="111"/>
                </a:lnTo>
                <a:cubicBezTo>
                  <a:pt x="0" y="235"/>
                  <a:pt x="0" y="358"/>
                  <a:pt x="0" y="481"/>
                </a:cubicBezTo>
                <a:cubicBezTo>
                  <a:pt x="188" y="474"/>
                  <a:pt x="377" y="471"/>
                  <a:pt x="565" y="471"/>
                </a:cubicBezTo>
                <a:cubicBezTo>
                  <a:pt x="1505" y="471"/>
                  <a:pt x="2444" y="556"/>
                  <a:pt x="3368" y="728"/>
                </a:cubicBezTo>
                <a:cubicBezTo>
                  <a:pt x="6572" y="1344"/>
                  <a:pt x="7804" y="4712"/>
                  <a:pt x="10494" y="6231"/>
                </a:cubicBezTo>
                <a:cubicBezTo>
                  <a:pt x="13390" y="7854"/>
                  <a:pt x="16819" y="8162"/>
                  <a:pt x="20064" y="8244"/>
                </a:cubicBezTo>
                <a:cubicBezTo>
                  <a:pt x="20741" y="8264"/>
                  <a:pt x="21419" y="8285"/>
                  <a:pt x="22117" y="8305"/>
                </a:cubicBezTo>
                <a:cubicBezTo>
                  <a:pt x="22241" y="8120"/>
                  <a:pt x="22384" y="7936"/>
                  <a:pt x="22508" y="7771"/>
                </a:cubicBezTo>
                <a:lnTo>
                  <a:pt x="21337" y="7730"/>
                </a:lnTo>
                <a:cubicBezTo>
                  <a:pt x="18462" y="7648"/>
                  <a:pt x="15505" y="7402"/>
                  <a:pt x="12794" y="6293"/>
                </a:cubicBezTo>
                <a:cubicBezTo>
                  <a:pt x="11603" y="5820"/>
                  <a:pt x="10494" y="5143"/>
                  <a:pt x="9529" y="4280"/>
                </a:cubicBezTo>
                <a:cubicBezTo>
                  <a:pt x="8297" y="3212"/>
                  <a:pt x="7496" y="1611"/>
                  <a:pt x="6099" y="769"/>
                </a:cubicBezTo>
                <a:cubicBezTo>
                  <a:pt x="5055" y="150"/>
                  <a:pt x="3759" y="0"/>
                  <a:pt x="24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3"/>
          <p:cNvSpPr/>
          <p:nvPr/>
        </p:nvSpPr>
        <p:spPr>
          <a:xfrm rot="9606663">
            <a:off x="2644713" y="4519447"/>
            <a:ext cx="1832742" cy="416456"/>
          </a:xfrm>
          <a:custGeom>
            <a:rect b="b" l="l" r="r" t="t"/>
            <a:pathLst>
              <a:path extrusionOk="0" h="8301" w="21461">
                <a:moveTo>
                  <a:pt x="1066" y="1"/>
                </a:moveTo>
                <a:cubicBezTo>
                  <a:pt x="707" y="1"/>
                  <a:pt x="349" y="11"/>
                  <a:pt x="1" y="25"/>
                </a:cubicBezTo>
                <a:cubicBezTo>
                  <a:pt x="1" y="189"/>
                  <a:pt x="21" y="353"/>
                  <a:pt x="21" y="497"/>
                </a:cubicBezTo>
                <a:cubicBezTo>
                  <a:pt x="699" y="538"/>
                  <a:pt x="1377" y="600"/>
                  <a:pt x="2054" y="743"/>
                </a:cubicBezTo>
                <a:cubicBezTo>
                  <a:pt x="5258" y="1339"/>
                  <a:pt x="6490" y="4727"/>
                  <a:pt x="9201" y="6247"/>
                </a:cubicBezTo>
                <a:cubicBezTo>
                  <a:pt x="12096" y="7869"/>
                  <a:pt x="15526" y="8157"/>
                  <a:pt x="18771" y="8259"/>
                </a:cubicBezTo>
                <a:cubicBezTo>
                  <a:pt x="19489" y="8280"/>
                  <a:pt x="20229" y="8301"/>
                  <a:pt x="20947" y="8301"/>
                </a:cubicBezTo>
                <a:cubicBezTo>
                  <a:pt x="21132" y="8136"/>
                  <a:pt x="21296" y="7972"/>
                  <a:pt x="21461" y="7787"/>
                </a:cubicBezTo>
                <a:lnTo>
                  <a:pt x="20044" y="7746"/>
                </a:lnTo>
                <a:cubicBezTo>
                  <a:pt x="17169" y="7664"/>
                  <a:pt x="14191" y="7397"/>
                  <a:pt x="11501" y="6288"/>
                </a:cubicBezTo>
                <a:cubicBezTo>
                  <a:pt x="10310" y="5816"/>
                  <a:pt x="9201" y="5138"/>
                  <a:pt x="8215" y="4296"/>
                </a:cubicBezTo>
                <a:cubicBezTo>
                  <a:pt x="7003" y="3208"/>
                  <a:pt x="6202" y="1626"/>
                  <a:pt x="4786" y="784"/>
                </a:cubicBezTo>
                <a:cubicBezTo>
                  <a:pt x="3722" y="140"/>
                  <a:pt x="2379"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3"/>
          <p:cNvSpPr/>
          <p:nvPr/>
        </p:nvSpPr>
        <p:spPr>
          <a:xfrm rot="9606663">
            <a:off x="2717806" y="4450355"/>
            <a:ext cx="1708231" cy="416256"/>
          </a:xfrm>
          <a:custGeom>
            <a:rect b="b" l="l" r="r" t="t"/>
            <a:pathLst>
              <a:path extrusionOk="0" h="8297" w="20003">
                <a:moveTo>
                  <a:pt x="1" y="0"/>
                </a:moveTo>
                <a:lnTo>
                  <a:pt x="1" y="0"/>
                </a:lnTo>
                <a:cubicBezTo>
                  <a:pt x="21" y="206"/>
                  <a:pt x="62" y="431"/>
                  <a:pt x="103" y="637"/>
                </a:cubicBezTo>
                <a:cubicBezTo>
                  <a:pt x="288" y="657"/>
                  <a:pt x="473" y="698"/>
                  <a:pt x="658" y="740"/>
                </a:cubicBezTo>
                <a:cubicBezTo>
                  <a:pt x="3862" y="1335"/>
                  <a:pt x="5094" y="4724"/>
                  <a:pt x="7805" y="6243"/>
                </a:cubicBezTo>
                <a:cubicBezTo>
                  <a:pt x="10680" y="7866"/>
                  <a:pt x="14130" y="8153"/>
                  <a:pt x="17354" y="8256"/>
                </a:cubicBezTo>
                <a:cubicBezTo>
                  <a:pt x="18011" y="8276"/>
                  <a:pt x="18668" y="8297"/>
                  <a:pt x="19305" y="8297"/>
                </a:cubicBezTo>
                <a:cubicBezTo>
                  <a:pt x="19551" y="8153"/>
                  <a:pt x="19777" y="7968"/>
                  <a:pt x="20003" y="7783"/>
                </a:cubicBezTo>
                <a:cubicBezTo>
                  <a:pt x="19551" y="7783"/>
                  <a:pt x="19099" y="7763"/>
                  <a:pt x="18648" y="7722"/>
                </a:cubicBezTo>
                <a:cubicBezTo>
                  <a:pt x="15773" y="7640"/>
                  <a:pt x="12795" y="7393"/>
                  <a:pt x="10105" y="6284"/>
                </a:cubicBezTo>
                <a:cubicBezTo>
                  <a:pt x="8913" y="5812"/>
                  <a:pt x="7784" y="5134"/>
                  <a:pt x="6819" y="4272"/>
                </a:cubicBezTo>
                <a:cubicBezTo>
                  <a:pt x="5607" y="3204"/>
                  <a:pt x="4806" y="1602"/>
                  <a:pt x="3389" y="760"/>
                </a:cubicBezTo>
                <a:cubicBezTo>
                  <a:pt x="2424" y="185"/>
                  <a:pt x="1212" y="2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3"/>
          <p:cNvSpPr/>
          <p:nvPr/>
        </p:nvSpPr>
        <p:spPr>
          <a:xfrm rot="9606663">
            <a:off x="2833389" y="4376551"/>
            <a:ext cx="1524111" cy="409081"/>
          </a:xfrm>
          <a:custGeom>
            <a:rect b="b" l="l" r="r" t="t"/>
            <a:pathLst>
              <a:path extrusionOk="0" h="8154" w="17847">
                <a:moveTo>
                  <a:pt x="0" y="0"/>
                </a:moveTo>
                <a:lnTo>
                  <a:pt x="0" y="0"/>
                </a:lnTo>
                <a:cubicBezTo>
                  <a:pt x="82" y="349"/>
                  <a:pt x="185" y="678"/>
                  <a:pt x="308" y="1006"/>
                </a:cubicBezTo>
                <a:cubicBezTo>
                  <a:pt x="2649" y="2095"/>
                  <a:pt x="3902" y="4785"/>
                  <a:pt x="6223" y="6099"/>
                </a:cubicBezTo>
                <a:cubicBezTo>
                  <a:pt x="9118" y="7722"/>
                  <a:pt x="12548" y="8030"/>
                  <a:pt x="15793" y="8132"/>
                </a:cubicBezTo>
                <a:lnTo>
                  <a:pt x="16778" y="8153"/>
                </a:lnTo>
                <a:cubicBezTo>
                  <a:pt x="17148" y="7989"/>
                  <a:pt x="17497" y="7824"/>
                  <a:pt x="17846" y="7640"/>
                </a:cubicBezTo>
                <a:cubicBezTo>
                  <a:pt x="17579" y="7640"/>
                  <a:pt x="17333" y="7619"/>
                  <a:pt x="17066" y="7619"/>
                </a:cubicBezTo>
                <a:cubicBezTo>
                  <a:pt x="14191" y="7516"/>
                  <a:pt x="11213" y="7270"/>
                  <a:pt x="8523" y="6161"/>
                </a:cubicBezTo>
                <a:cubicBezTo>
                  <a:pt x="7332" y="5689"/>
                  <a:pt x="6223" y="5011"/>
                  <a:pt x="5237" y="4148"/>
                </a:cubicBezTo>
                <a:cubicBezTo>
                  <a:pt x="4025" y="3081"/>
                  <a:pt x="3224" y="1479"/>
                  <a:pt x="1828" y="637"/>
                </a:cubicBezTo>
                <a:cubicBezTo>
                  <a:pt x="1253" y="308"/>
                  <a:pt x="637" y="103"/>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3"/>
          <p:cNvSpPr/>
          <p:nvPr/>
        </p:nvSpPr>
        <p:spPr>
          <a:xfrm rot="9606663">
            <a:off x="3056839" y="4305101"/>
            <a:ext cx="1185590" cy="355300"/>
          </a:xfrm>
          <a:custGeom>
            <a:rect b="b" l="l" r="r" t="t"/>
            <a:pathLst>
              <a:path extrusionOk="0" h="7082" w="13883">
                <a:moveTo>
                  <a:pt x="1" y="0"/>
                </a:moveTo>
                <a:cubicBezTo>
                  <a:pt x="2068" y="4394"/>
                  <a:pt x="6463" y="7081"/>
                  <a:pt x="11159" y="7081"/>
                </a:cubicBezTo>
                <a:cubicBezTo>
                  <a:pt x="12061" y="7081"/>
                  <a:pt x="12973" y="6982"/>
                  <a:pt x="13883" y="6777"/>
                </a:cubicBezTo>
                <a:cubicBezTo>
                  <a:pt x="11378" y="6654"/>
                  <a:pt x="8852" y="6346"/>
                  <a:pt x="6511" y="5381"/>
                </a:cubicBezTo>
                <a:cubicBezTo>
                  <a:pt x="5319" y="4908"/>
                  <a:pt x="4190" y="4231"/>
                  <a:pt x="3225" y="3368"/>
                </a:cubicBezTo>
                <a:cubicBezTo>
                  <a:pt x="2075" y="2341"/>
                  <a:pt x="1294" y="863"/>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flipH="1" rot="10800000">
            <a:off x="2716275" y="1"/>
            <a:ext cx="3711456" cy="50845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p:nvPr/>
        </p:nvSpPr>
        <p:spPr>
          <a:xfrm flipH="1">
            <a:off x="2308789" y="4184400"/>
            <a:ext cx="4526423" cy="9550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a:off x="8428655" y="235811"/>
            <a:ext cx="312600" cy="312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a:off x="8365076" y="769442"/>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a:off x="8899551" y="1313617"/>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58" name="Google Shape;158;p23"/>
          <p:cNvSpPr/>
          <p:nvPr/>
        </p:nvSpPr>
        <p:spPr>
          <a:xfrm>
            <a:off x="260526" y="235792"/>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3"/>
          <p:cNvSpPr/>
          <p:nvPr/>
        </p:nvSpPr>
        <p:spPr>
          <a:xfrm>
            <a:off x="129126" y="799067"/>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60" name="Google Shape;160;p23"/>
          <p:cNvSpPr/>
          <p:nvPr/>
        </p:nvSpPr>
        <p:spPr>
          <a:xfrm>
            <a:off x="391926" y="581717"/>
            <a:ext cx="131400" cy="1263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61" name="Shape 161"/>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BLANK_2_1">
    <p:spTree>
      <p:nvGrpSpPr>
        <p:cNvPr id="162" name="Shape 162"/>
        <p:cNvGrpSpPr/>
        <p:nvPr/>
      </p:nvGrpSpPr>
      <p:grpSpPr>
        <a:xfrm>
          <a:off x="0" y="0"/>
          <a:ext cx="0" cy="0"/>
          <a:chOff x="0" y="0"/>
          <a:chExt cx="0" cy="0"/>
        </a:xfrm>
      </p:grpSpPr>
      <p:sp>
        <p:nvSpPr>
          <p:cNvPr id="163" name="Google Shape;163;p25"/>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64" name="Google Shape;164;p25"/>
          <p:cNvSpPr txBox="1"/>
          <p:nvPr>
            <p:ph hasCustomPrompt="1" idx="2" type="title"/>
          </p:nvPr>
        </p:nvSpPr>
        <p:spPr>
          <a:xfrm>
            <a:off x="713431"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165" name="Google Shape;165;p25"/>
          <p:cNvSpPr txBox="1"/>
          <p:nvPr>
            <p:ph idx="1" type="subTitle"/>
          </p:nvPr>
        </p:nvSpPr>
        <p:spPr>
          <a:xfrm>
            <a:off x="713431"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166" name="Google Shape;166;p25"/>
          <p:cNvSpPr txBox="1"/>
          <p:nvPr>
            <p:ph idx="3" type="subTitle"/>
          </p:nvPr>
        </p:nvSpPr>
        <p:spPr>
          <a:xfrm>
            <a:off x="713431"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167" name="Google Shape;167;p25"/>
          <p:cNvSpPr txBox="1"/>
          <p:nvPr>
            <p:ph hasCustomPrompt="1" idx="4" type="title"/>
          </p:nvPr>
        </p:nvSpPr>
        <p:spPr>
          <a:xfrm>
            <a:off x="2704902"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168" name="Google Shape;168;p25"/>
          <p:cNvSpPr txBox="1"/>
          <p:nvPr>
            <p:ph idx="5" type="subTitle"/>
          </p:nvPr>
        </p:nvSpPr>
        <p:spPr>
          <a:xfrm>
            <a:off x="2704902"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169" name="Google Shape;169;p25"/>
          <p:cNvSpPr txBox="1"/>
          <p:nvPr>
            <p:ph idx="6" type="subTitle"/>
          </p:nvPr>
        </p:nvSpPr>
        <p:spPr>
          <a:xfrm>
            <a:off x="2704902"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170" name="Google Shape;170;p25"/>
          <p:cNvSpPr txBox="1"/>
          <p:nvPr>
            <p:ph hasCustomPrompt="1" idx="7" type="title"/>
          </p:nvPr>
        </p:nvSpPr>
        <p:spPr>
          <a:xfrm>
            <a:off x="4696373"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171" name="Google Shape;171;p25"/>
          <p:cNvSpPr txBox="1"/>
          <p:nvPr>
            <p:ph idx="8" type="subTitle"/>
          </p:nvPr>
        </p:nvSpPr>
        <p:spPr>
          <a:xfrm>
            <a:off x="4696373"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172" name="Google Shape;172;p25"/>
          <p:cNvSpPr txBox="1"/>
          <p:nvPr>
            <p:ph idx="9" type="subTitle"/>
          </p:nvPr>
        </p:nvSpPr>
        <p:spPr>
          <a:xfrm>
            <a:off x="4696373"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173" name="Google Shape;173;p25"/>
          <p:cNvSpPr txBox="1"/>
          <p:nvPr>
            <p:ph hasCustomPrompt="1" idx="13" type="title"/>
          </p:nvPr>
        </p:nvSpPr>
        <p:spPr>
          <a:xfrm>
            <a:off x="6687844"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174" name="Google Shape;174;p25"/>
          <p:cNvSpPr txBox="1"/>
          <p:nvPr>
            <p:ph idx="14" type="subTitle"/>
          </p:nvPr>
        </p:nvSpPr>
        <p:spPr>
          <a:xfrm>
            <a:off x="6687844"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175" name="Google Shape;175;p25"/>
          <p:cNvSpPr txBox="1"/>
          <p:nvPr>
            <p:ph idx="15" type="subTitle"/>
          </p:nvPr>
        </p:nvSpPr>
        <p:spPr>
          <a:xfrm>
            <a:off x="6687844"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grpSp>
        <p:nvGrpSpPr>
          <p:cNvPr id="176" name="Google Shape;176;p25"/>
          <p:cNvGrpSpPr/>
          <p:nvPr/>
        </p:nvGrpSpPr>
        <p:grpSpPr>
          <a:xfrm flipH="1" rot="10800000">
            <a:off x="900" y="4436207"/>
            <a:ext cx="9144060" cy="707300"/>
            <a:chOff x="900" y="0"/>
            <a:chExt cx="9144060" cy="707300"/>
          </a:xfrm>
        </p:grpSpPr>
        <p:sp>
          <p:nvSpPr>
            <p:cNvPr id="177" name="Google Shape;177;p25"/>
            <p:cNvSpPr/>
            <p:nvPr/>
          </p:nvSpPr>
          <p:spPr>
            <a:xfrm>
              <a:off x="907" y="133950"/>
              <a:ext cx="9144054" cy="573350"/>
            </a:xfrm>
            <a:custGeom>
              <a:rect b="b" l="l" r="r" t="t"/>
              <a:pathLst>
                <a:path extrusionOk="0" h="22934" w="285774">
                  <a:moveTo>
                    <a:pt x="142887" y="0"/>
                  </a:moveTo>
                  <a:cubicBezTo>
                    <a:pt x="108308" y="0"/>
                    <a:pt x="42104" y="5668"/>
                    <a:pt x="0" y="9621"/>
                  </a:cubicBezTo>
                  <a:lnTo>
                    <a:pt x="0" y="22933"/>
                  </a:lnTo>
                  <a:cubicBezTo>
                    <a:pt x="0" y="22933"/>
                    <a:pt x="72944" y="6549"/>
                    <a:pt x="141696" y="6549"/>
                  </a:cubicBezTo>
                  <a:cubicBezTo>
                    <a:pt x="231310" y="6549"/>
                    <a:pt x="285774" y="22933"/>
                    <a:pt x="285774" y="22933"/>
                  </a:cubicBezTo>
                  <a:lnTo>
                    <a:pt x="285774" y="8764"/>
                  </a:lnTo>
                  <a:cubicBezTo>
                    <a:pt x="281916" y="8954"/>
                    <a:pt x="277844" y="9097"/>
                    <a:pt x="273605" y="9240"/>
                  </a:cubicBezTo>
                  <a:cubicBezTo>
                    <a:pt x="271460" y="9301"/>
                    <a:pt x="269326" y="9330"/>
                    <a:pt x="267200" y="9330"/>
                  </a:cubicBezTo>
                  <a:cubicBezTo>
                    <a:pt x="249305" y="9330"/>
                    <a:pt x="231979" y="7294"/>
                    <a:pt x="213759" y="5144"/>
                  </a:cubicBezTo>
                  <a:cubicBezTo>
                    <a:pt x="192231" y="2620"/>
                    <a:pt x="169988" y="0"/>
                    <a:pt x="1428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p:nvPr/>
          </p:nvSpPr>
          <p:spPr>
            <a:xfrm>
              <a:off x="907" y="0"/>
              <a:ext cx="9144054"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p:nvPr/>
          </p:nvSpPr>
          <p:spPr>
            <a:xfrm>
              <a:off x="900" y="104175"/>
              <a:ext cx="9144054" cy="344718"/>
            </a:xfrm>
            <a:custGeom>
              <a:rect b="b" l="l" r="r" t="t"/>
              <a:pathLst>
                <a:path extrusionOk="0" h="10813" w="285774">
                  <a:moveTo>
                    <a:pt x="142887" y="0"/>
                  </a:moveTo>
                  <a:cubicBezTo>
                    <a:pt x="108284" y="0"/>
                    <a:pt x="42128" y="5668"/>
                    <a:pt x="0" y="9621"/>
                  </a:cubicBezTo>
                  <a:lnTo>
                    <a:pt x="0" y="10812"/>
                  </a:lnTo>
                  <a:cubicBezTo>
                    <a:pt x="42104" y="6859"/>
                    <a:pt x="108308" y="1191"/>
                    <a:pt x="142887" y="1191"/>
                  </a:cubicBezTo>
                  <a:cubicBezTo>
                    <a:pt x="169988" y="1191"/>
                    <a:pt x="192231" y="3811"/>
                    <a:pt x="213759" y="6335"/>
                  </a:cubicBezTo>
                  <a:cubicBezTo>
                    <a:pt x="231904" y="8476"/>
                    <a:pt x="249162" y="10504"/>
                    <a:pt x="266960" y="10504"/>
                  </a:cubicBezTo>
                  <a:cubicBezTo>
                    <a:pt x="269158" y="10504"/>
                    <a:pt x="271364" y="10473"/>
                    <a:pt x="273581" y="10407"/>
                  </a:cubicBezTo>
                  <a:cubicBezTo>
                    <a:pt x="277844" y="10288"/>
                    <a:pt x="281916" y="10145"/>
                    <a:pt x="285774" y="9955"/>
                  </a:cubicBezTo>
                  <a:lnTo>
                    <a:pt x="285774" y="8764"/>
                  </a:lnTo>
                  <a:cubicBezTo>
                    <a:pt x="281916" y="8955"/>
                    <a:pt x="277844" y="9098"/>
                    <a:pt x="273557" y="9217"/>
                  </a:cubicBezTo>
                  <a:cubicBezTo>
                    <a:pt x="271347" y="9282"/>
                    <a:pt x="269147" y="9313"/>
                    <a:pt x="266956" y="9313"/>
                  </a:cubicBezTo>
                  <a:cubicBezTo>
                    <a:pt x="249218" y="9313"/>
                    <a:pt x="232003" y="7288"/>
                    <a:pt x="213902" y="5168"/>
                  </a:cubicBezTo>
                  <a:cubicBezTo>
                    <a:pt x="192350" y="2620"/>
                    <a:pt x="170059" y="0"/>
                    <a:pt x="1428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25"/>
          <p:cNvSpPr/>
          <p:nvPr/>
        </p:nvSpPr>
        <p:spPr>
          <a:xfrm flipH="1" rot="-10492814">
            <a:off x="229755" y="446513"/>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5"/>
          <p:cNvSpPr/>
          <p:nvPr/>
        </p:nvSpPr>
        <p:spPr>
          <a:xfrm flipH="1" rot="-10493311">
            <a:off x="167656" y="539738"/>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5"/>
          <p:cNvSpPr/>
          <p:nvPr/>
        </p:nvSpPr>
        <p:spPr>
          <a:xfrm flipH="1" rot="-10493311">
            <a:off x="249216" y="741923"/>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3" name="Google Shape;183;p25"/>
          <p:cNvSpPr/>
          <p:nvPr/>
        </p:nvSpPr>
        <p:spPr>
          <a:xfrm flipH="1" rot="-10492814">
            <a:off x="8646380" y="364375"/>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flipH="1" rot="-10493311">
            <a:off x="8737031" y="201750"/>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flipH="1" rot="-10493311">
            <a:off x="8878941" y="674560"/>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6" name="Google Shape;186;p25"/>
          <p:cNvSpPr/>
          <p:nvPr/>
        </p:nvSpPr>
        <p:spPr>
          <a:xfrm flipH="1" rot="5400000">
            <a:off x="8519397" y="-272899"/>
            <a:ext cx="351692" cy="897490"/>
          </a:xfrm>
          <a:custGeom>
            <a:rect b="b" l="l" r="r" t="t"/>
            <a:pathLst>
              <a:path extrusionOk="0" h="18504" w="7251">
                <a:moveTo>
                  <a:pt x="802" y="0"/>
                </a:moveTo>
                <a:cubicBezTo>
                  <a:pt x="699" y="329"/>
                  <a:pt x="596" y="658"/>
                  <a:pt x="494" y="986"/>
                </a:cubicBezTo>
                <a:cubicBezTo>
                  <a:pt x="268" y="1767"/>
                  <a:pt x="1" y="2629"/>
                  <a:pt x="186" y="3450"/>
                </a:cubicBezTo>
                <a:cubicBezTo>
                  <a:pt x="514" y="4867"/>
                  <a:pt x="1931" y="5668"/>
                  <a:pt x="2629" y="6859"/>
                </a:cubicBezTo>
                <a:cubicBezTo>
                  <a:pt x="4354" y="9776"/>
                  <a:pt x="3266" y="13472"/>
                  <a:pt x="4971" y="16388"/>
                </a:cubicBezTo>
                <a:cubicBezTo>
                  <a:pt x="5484" y="17333"/>
                  <a:pt x="6285" y="18072"/>
                  <a:pt x="7250" y="18503"/>
                </a:cubicBezTo>
                <a:lnTo>
                  <a:pt x="7250" y="17867"/>
                </a:lnTo>
                <a:cubicBezTo>
                  <a:pt x="6511" y="17456"/>
                  <a:pt x="5874" y="16840"/>
                  <a:pt x="5463" y="16101"/>
                </a:cubicBezTo>
                <a:cubicBezTo>
                  <a:pt x="4662" y="14725"/>
                  <a:pt x="4519" y="13082"/>
                  <a:pt x="4354" y="11542"/>
                </a:cubicBezTo>
                <a:cubicBezTo>
                  <a:pt x="4211" y="10063"/>
                  <a:pt x="4067" y="8543"/>
                  <a:pt x="3451" y="7168"/>
                </a:cubicBezTo>
                <a:cubicBezTo>
                  <a:pt x="3163" y="6572"/>
                  <a:pt x="2794" y="5997"/>
                  <a:pt x="2321" y="5504"/>
                </a:cubicBezTo>
                <a:cubicBezTo>
                  <a:pt x="1890" y="4991"/>
                  <a:pt x="1377" y="4539"/>
                  <a:pt x="1028" y="3964"/>
                </a:cubicBezTo>
                <a:cubicBezTo>
                  <a:pt x="555" y="3163"/>
                  <a:pt x="720" y="2342"/>
                  <a:pt x="945" y="1479"/>
                </a:cubicBezTo>
                <a:cubicBezTo>
                  <a:pt x="1089" y="986"/>
                  <a:pt x="1254" y="493"/>
                  <a:pt x="1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flipH="1">
            <a:off x="-9" y="0"/>
            <a:ext cx="876586" cy="463587"/>
          </a:xfrm>
          <a:custGeom>
            <a:rect b="b" l="l" r="r" t="t"/>
            <a:pathLst>
              <a:path extrusionOk="0" h="9558" w="18073">
                <a:moveTo>
                  <a:pt x="0" y="1"/>
                </a:moveTo>
                <a:cubicBezTo>
                  <a:pt x="62" y="1007"/>
                  <a:pt x="370" y="1972"/>
                  <a:pt x="1130" y="2670"/>
                </a:cubicBezTo>
                <a:cubicBezTo>
                  <a:pt x="2341" y="3779"/>
                  <a:pt x="4087" y="3677"/>
                  <a:pt x="5607" y="3759"/>
                </a:cubicBezTo>
                <a:cubicBezTo>
                  <a:pt x="6408" y="3800"/>
                  <a:pt x="7250" y="3861"/>
                  <a:pt x="7968" y="4231"/>
                </a:cubicBezTo>
                <a:cubicBezTo>
                  <a:pt x="8769" y="4621"/>
                  <a:pt x="9365" y="5320"/>
                  <a:pt x="9899" y="6018"/>
                </a:cubicBezTo>
                <a:cubicBezTo>
                  <a:pt x="10371" y="6736"/>
                  <a:pt x="10925" y="7373"/>
                  <a:pt x="11562" y="7948"/>
                </a:cubicBezTo>
                <a:cubicBezTo>
                  <a:pt x="12178" y="8482"/>
                  <a:pt x="12897" y="8872"/>
                  <a:pt x="13677" y="9139"/>
                </a:cubicBezTo>
                <a:cubicBezTo>
                  <a:pt x="14436" y="9418"/>
                  <a:pt x="15238" y="9558"/>
                  <a:pt x="16045" y="9558"/>
                </a:cubicBezTo>
                <a:cubicBezTo>
                  <a:pt x="16724" y="9558"/>
                  <a:pt x="17406" y="9459"/>
                  <a:pt x="18072" y="9262"/>
                </a:cubicBezTo>
                <a:lnTo>
                  <a:pt x="18072" y="8646"/>
                </a:lnTo>
                <a:cubicBezTo>
                  <a:pt x="17402" y="8863"/>
                  <a:pt x="16709" y="8971"/>
                  <a:pt x="16017" y="8971"/>
                </a:cubicBezTo>
                <a:cubicBezTo>
                  <a:pt x="15395" y="8971"/>
                  <a:pt x="14773" y="8883"/>
                  <a:pt x="14170" y="8708"/>
                </a:cubicBezTo>
                <a:cubicBezTo>
                  <a:pt x="13410" y="8482"/>
                  <a:pt x="12712" y="8112"/>
                  <a:pt x="12096" y="7620"/>
                </a:cubicBezTo>
                <a:cubicBezTo>
                  <a:pt x="11459" y="7086"/>
                  <a:pt x="10925" y="6490"/>
                  <a:pt x="10453" y="5812"/>
                </a:cubicBezTo>
                <a:cubicBezTo>
                  <a:pt x="10001" y="5155"/>
                  <a:pt x="9467" y="4560"/>
                  <a:pt x="8831" y="4067"/>
                </a:cubicBezTo>
                <a:cubicBezTo>
                  <a:pt x="8194" y="3636"/>
                  <a:pt x="7475" y="3348"/>
                  <a:pt x="6695" y="3266"/>
                </a:cubicBezTo>
                <a:cubicBezTo>
                  <a:pt x="5258" y="3061"/>
                  <a:pt x="3594" y="3348"/>
                  <a:pt x="2239" y="2711"/>
                </a:cubicBezTo>
                <a:cubicBezTo>
                  <a:pt x="1109" y="2177"/>
                  <a:pt x="699" y="1130"/>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2">
    <p:spTree>
      <p:nvGrpSpPr>
        <p:cNvPr id="188" name="Shape 188"/>
        <p:cNvGrpSpPr/>
        <p:nvPr/>
      </p:nvGrpSpPr>
      <p:grpSpPr>
        <a:xfrm>
          <a:off x="0" y="0"/>
          <a:ext cx="0" cy="0"/>
          <a:chOff x="0" y="0"/>
          <a:chExt cx="0" cy="0"/>
        </a:xfrm>
      </p:grpSpPr>
      <p:sp>
        <p:nvSpPr>
          <p:cNvPr id="189" name="Google Shape;189;p26"/>
          <p:cNvSpPr txBox="1"/>
          <p:nvPr>
            <p:ph type="title"/>
          </p:nvPr>
        </p:nvSpPr>
        <p:spPr>
          <a:xfrm>
            <a:off x="713225" y="3343163"/>
            <a:ext cx="3864900" cy="6624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1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90" name="Google Shape;190;p26"/>
          <p:cNvSpPr txBox="1"/>
          <p:nvPr>
            <p:ph idx="1" type="subTitle"/>
          </p:nvPr>
        </p:nvSpPr>
        <p:spPr>
          <a:xfrm>
            <a:off x="713225" y="1414250"/>
            <a:ext cx="3864900" cy="19290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2400"/>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sp>
        <p:nvSpPr>
          <p:cNvPr id="191" name="Google Shape;191;p26"/>
          <p:cNvSpPr/>
          <p:nvPr/>
        </p:nvSpPr>
        <p:spPr>
          <a:xfrm>
            <a:off x="4707700" y="1126475"/>
            <a:ext cx="4436387" cy="4017012"/>
          </a:xfrm>
          <a:custGeom>
            <a:rect b="b" l="l" r="r" t="t"/>
            <a:pathLst>
              <a:path extrusionOk="0" h="34449" w="44653">
                <a:moveTo>
                  <a:pt x="23140" y="1"/>
                </a:moveTo>
                <a:cubicBezTo>
                  <a:pt x="21945" y="1144"/>
                  <a:pt x="21056" y="2784"/>
                  <a:pt x="20725" y="4855"/>
                </a:cubicBezTo>
                <a:cubicBezTo>
                  <a:pt x="20421" y="6799"/>
                  <a:pt x="20014" y="9175"/>
                  <a:pt x="17866" y="9925"/>
                </a:cubicBezTo>
                <a:cubicBezTo>
                  <a:pt x="17405" y="10086"/>
                  <a:pt x="16963" y="10156"/>
                  <a:pt x="16535" y="10156"/>
                </a:cubicBezTo>
                <a:cubicBezTo>
                  <a:pt x="13492" y="10156"/>
                  <a:pt x="11192" y="6587"/>
                  <a:pt x="8173" y="6587"/>
                </a:cubicBezTo>
                <a:cubicBezTo>
                  <a:pt x="7464" y="6587"/>
                  <a:pt x="6716" y="6783"/>
                  <a:pt x="5909" y="7269"/>
                </a:cubicBezTo>
                <a:cubicBezTo>
                  <a:pt x="1" y="10827"/>
                  <a:pt x="2872" y="19683"/>
                  <a:pt x="6265" y="23978"/>
                </a:cubicBezTo>
                <a:cubicBezTo>
                  <a:pt x="7892" y="26037"/>
                  <a:pt x="10115" y="27549"/>
                  <a:pt x="12631" y="28311"/>
                </a:cubicBezTo>
                <a:cubicBezTo>
                  <a:pt x="15249" y="29112"/>
                  <a:pt x="18057" y="29125"/>
                  <a:pt x="20764" y="29226"/>
                </a:cubicBezTo>
                <a:cubicBezTo>
                  <a:pt x="23432" y="29315"/>
                  <a:pt x="25897" y="29544"/>
                  <a:pt x="28426" y="30497"/>
                </a:cubicBezTo>
                <a:cubicBezTo>
                  <a:pt x="30726" y="31348"/>
                  <a:pt x="32899" y="32860"/>
                  <a:pt x="34881" y="34372"/>
                </a:cubicBezTo>
                <a:lnTo>
                  <a:pt x="34982" y="34449"/>
                </a:lnTo>
                <a:lnTo>
                  <a:pt x="44652" y="34449"/>
                </a:lnTo>
                <a:lnTo>
                  <a:pt x="44652" y="18324"/>
                </a:lnTo>
                <a:cubicBezTo>
                  <a:pt x="40510" y="14791"/>
                  <a:pt x="35758" y="17765"/>
                  <a:pt x="31539" y="14741"/>
                </a:cubicBezTo>
                <a:cubicBezTo>
                  <a:pt x="29963" y="13610"/>
                  <a:pt x="29087" y="11793"/>
                  <a:pt x="28553" y="9976"/>
                </a:cubicBezTo>
                <a:cubicBezTo>
                  <a:pt x="28019" y="8158"/>
                  <a:pt x="27765" y="6227"/>
                  <a:pt x="27066" y="4461"/>
                </a:cubicBezTo>
                <a:cubicBezTo>
                  <a:pt x="26291" y="2593"/>
                  <a:pt x="24919" y="1030"/>
                  <a:pt x="23165" y="13"/>
                </a:cubicBezTo>
                <a:lnTo>
                  <a:pt x="23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6"/>
          <p:cNvSpPr/>
          <p:nvPr/>
        </p:nvSpPr>
        <p:spPr>
          <a:xfrm>
            <a:off x="5641422" y="0"/>
            <a:ext cx="3501138" cy="2732051"/>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6"/>
          <p:cNvSpPr/>
          <p:nvPr/>
        </p:nvSpPr>
        <p:spPr>
          <a:xfrm>
            <a:off x="5087601" y="0"/>
            <a:ext cx="4054954" cy="3289202"/>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
    <p:spTree>
      <p:nvGrpSpPr>
        <p:cNvPr id="194" name="Shape 194"/>
        <p:cNvGrpSpPr/>
        <p:nvPr/>
      </p:nvGrpSpPr>
      <p:grpSpPr>
        <a:xfrm>
          <a:off x="0" y="0"/>
          <a:ext cx="0" cy="0"/>
          <a:chOff x="0" y="0"/>
          <a:chExt cx="0" cy="0"/>
        </a:xfrm>
      </p:grpSpPr>
      <p:sp>
        <p:nvSpPr>
          <p:cNvPr id="195" name="Google Shape;195;p27"/>
          <p:cNvSpPr txBox="1"/>
          <p:nvPr>
            <p:ph hasCustomPrompt="1" type="title"/>
          </p:nvPr>
        </p:nvSpPr>
        <p:spPr>
          <a:xfrm>
            <a:off x="1702650" y="61547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96" name="Google Shape;196;p27"/>
          <p:cNvSpPr txBox="1"/>
          <p:nvPr>
            <p:ph idx="1" type="subTitle"/>
          </p:nvPr>
        </p:nvSpPr>
        <p:spPr>
          <a:xfrm>
            <a:off x="2466600" y="1137600"/>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197" name="Google Shape;197;p27"/>
          <p:cNvSpPr txBox="1"/>
          <p:nvPr>
            <p:ph hasCustomPrompt="1" idx="2" type="title"/>
          </p:nvPr>
        </p:nvSpPr>
        <p:spPr>
          <a:xfrm>
            <a:off x="1702650" y="218752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98" name="Google Shape;198;p27"/>
          <p:cNvSpPr txBox="1"/>
          <p:nvPr>
            <p:ph idx="3" type="subTitle"/>
          </p:nvPr>
        </p:nvSpPr>
        <p:spPr>
          <a:xfrm>
            <a:off x="2466600" y="2709525"/>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199" name="Google Shape;199;p27"/>
          <p:cNvSpPr txBox="1"/>
          <p:nvPr>
            <p:ph hasCustomPrompt="1" idx="4" type="title"/>
          </p:nvPr>
        </p:nvSpPr>
        <p:spPr>
          <a:xfrm>
            <a:off x="1702650" y="369927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200" name="Google Shape;200;p27"/>
          <p:cNvSpPr txBox="1"/>
          <p:nvPr>
            <p:ph idx="5" type="subTitle"/>
          </p:nvPr>
        </p:nvSpPr>
        <p:spPr>
          <a:xfrm>
            <a:off x="2466600" y="4221275"/>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201" name="Google Shape;201;p27"/>
          <p:cNvSpPr/>
          <p:nvPr/>
        </p:nvSpPr>
        <p:spPr>
          <a:xfrm>
            <a:off x="8341108" y="3530633"/>
            <a:ext cx="802885" cy="1612833"/>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p:nvPr/>
        </p:nvSpPr>
        <p:spPr>
          <a:xfrm>
            <a:off x="6907601" y="3018075"/>
            <a:ext cx="2236357" cy="2125383"/>
          </a:xfrm>
          <a:custGeom>
            <a:rect b="b" l="l" r="r" t="t"/>
            <a:pathLst>
              <a:path extrusionOk="0" h="27252" w="34954">
                <a:moveTo>
                  <a:pt x="34953" y="1"/>
                </a:moveTo>
                <a:cubicBezTo>
                  <a:pt x="33454" y="2198"/>
                  <a:pt x="32283" y="4621"/>
                  <a:pt x="31441" y="7147"/>
                </a:cubicBezTo>
                <a:cubicBezTo>
                  <a:pt x="27601" y="18976"/>
                  <a:pt x="16594" y="26965"/>
                  <a:pt x="4169" y="26965"/>
                </a:cubicBezTo>
                <a:cubicBezTo>
                  <a:pt x="2773" y="26965"/>
                  <a:pt x="1377" y="27067"/>
                  <a:pt x="1" y="27252"/>
                </a:cubicBezTo>
                <a:lnTo>
                  <a:pt x="21564" y="27252"/>
                </a:lnTo>
                <a:cubicBezTo>
                  <a:pt x="22077" y="26759"/>
                  <a:pt x="22590" y="26246"/>
                  <a:pt x="23063" y="25712"/>
                </a:cubicBezTo>
                <a:cubicBezTo>
                  <a:pt x="25814" y="22570"/>
                  <a:pt x="27724" y="18791"/>
                  <a:pt x="29490" y="15054"/>
                </a:cubicBezTo>
                <a:cubicBezTo>
                  <a:pt x="31010" y="11788"/>
                  <a:pt x="32489" y="8338"/>
                  <a:pt x="34953" y="5689"/>
                </a:cubicBezTo>
                <a:lnTo>
                  <a:pt x="349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7"/>
          <p:cNvSpPr/>
          <p:nvPr/>
        </p:nvSpPr>
        <p:spPr>
          <a:xfrm rot="10800000">
            <a:off x="-5" y="27"/>
            <a:ext cx="1360280" cy="2359174"/>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rot="10800000">
            <a:off x="3" y="919"/>
            <a:ext cx="1238400" cy="1637818"/>
          </a:xfrm>
          <a:custGeom>
            <a:rect b="b" l="l" r="r" t="t"/>
            <a:pathLst>
              <a:path extrusionOk="0" h="21563" w="13391">
                <a:moveTo>
                  <a:pt x="13390" y="0"/>
                </a:moveTo>
                <a:cubicBezTo>
                  <a:pt x="10926" y="2649"/>
                  <a:pt x="9447" y="6099"/>
                  <a:pt x="7927" y="9365"/>
                </a:cubicBezTo>
                <a:cubicBezTo>
                  <a:pt x="6161" y="13082"/>
                  <a:pt x="4251" y="16881"/>
                  <a:pt x="1500" y="20023"/>
                </a:cubicBezTo>
                <a:cubicBezTo>
                  <a:pt x="1027" y="20557"/>
                  <a:pt x="514" y="21070"/>
                  <a:pt x="1" y="21563"/>
                </a:cubicBezTo>
                <a:lnTo>
                  <a:pt x="822" y="21563"/>
                </a:lnTo>
                <a:cubicBezTo>
                  <a:pt x="2424" y="19961"/>
                  <a:pt x="3820" y="18154"/>
                  <a:pt x="4991" y="16203"/>
                </a:cubicBezTo>
                <a:cubicBezTo>
                  <a:pt x="6079" y="14396"/>
                  <a:pt x="7065" y="12548"/>
                  <a:pt x="7948" y="10638"/>
                </a:cubicBezTo>
                <a:cubicBezTo>
                  <a:pt x="8893" y="8687"/>
                  <a:pt x="9776" y="6674"/>
                  <a:pt x="10802" y="4765"/>
                </a:cubicBezTo>
                <a:cubicBezTo>
                  <a:pt x="11521" y="3389"/>
                  <a:pt x="12404" y="2074"/>
                  <a:pt x="13390" y="883"/>
                </a:cubicBezTo>
                <a:lnTo>
                  <a:pt x="133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a:off x="581971" y="3018066"/>
            <a:ext cx="2625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06" name="Google Shape;206;p27"/>
          <p:cNvSpPr/>
          <p:nvPr/>
        </p:nvSpPr>
        <p:spPr>
          <a:xfrm rot="4542580">
            <a:off x="8229125" y="1287537"/>
            <a:ext cx="262523" cy="25226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07" name="Google Shape;207;p27"/>
          <p:cNvSpPr/>
          <p:nvPr/>
        </p:nvSpPr>
        <p:spPr>
          <a:xfrm>
            <a:off x="436025" y="3190773"/>
            <a:ext cx="554400" cy="5328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08" name="Google Shape;208;p27"/>
          <p:cNvSpPr/>
          <p:nvPr/>
        </p:nvSpPr>
        <p:spPr>
          <a:xfrm rot="4543451">
            <a:off x="7544206" y="755122"/>
            <a:ext cx="875810" cy="876795"/>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a:off x="507283" y="4122683"/>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844486" y="3849887"/>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11" name="Google Shape;211;p27"/>
          <p:cNvSpPr/>
          <p:nvPr/>
        </p:nvSpPr>
        <p:spPr>
          <a:xfrm>
            <a:off x="8705201" y="316620"/>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a:off x="7412244" y="718302"/>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213" name="Shape 213"/>
        <p:cNvGrpSpPr/>
        <p:nvPr/>
      </p:nvGrpSpPr>
      <p:grpSpPr>
        <a:xfrm>
          <a:off x="0" y="0"/>
          <a:ext cx="0" cy="0"/>
          <a:chOff x="0" y="0"/>
          <a:chExt cx="0" cy="0"/>
        </a:xfrm>
      </p:grpSpPr>
      <p:sp>
        <p:nvSpPr>
          <p:cNvPr id="214" name="Google Shape;214;p28"/>
          <p:cNvSpPr/>
          <p:nvPr/>
        </p:nvSpPr>
        <p:spPr>
          <a:xfrm rot="5810602">
            <a:off x="78487" y="2060077"/>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rot="5400000">
            <a:off x="-939813" y="1113170"/>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p:nvPr/>
        </p:nvSpPr>
        <p:spPr>
          <a:xfrm flipH="1" rot="10800000">
            <a:off x="8430739" y="3239998"/>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flipH="1" rot="10800000">
            <a:off x="7731639" y="2304200"/>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rot="-9977909">
            <a:off x="169794" y="3133565"/>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rot="-9977147">
            <a:off x="802888" y="357655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20" name="Google Shape;220;p28"/>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lgn="ctr">
              <a:spcBef>
                <a:spcPts val="0"/>
              </a:spcBef>
              <a:spcAft>
                <a:spcPts val="0"/>
              </a:spcAft>
              <a:buSzPts val="3400"/>
              <a:buNone/>
              <a:defRPr/>
            </a:lvl2pPr>
            <a:lvl3pPr lvl="2" algn="ctr">
              <a:spcBef>
                <a:spcPts val="0"/>
              </a:spcBef>
              <a:spcAft>
                <a:spcPts val="0"/>
              </a:spcAft>
              <a:buSzPts val="3400"/>
              <a:buNone/>
              <a:defRPr/>
            </a:lvl3pPr>
            <a:lvl4pPr lvl="3" algn="ctr">
              <a:spcBef>
                <a:spcPts val="0"/>
              </a:spcBef>
              <a:spcAft>
                <a:spcPts val="0"/>
              </a:spcAft>
              <a:buSzPts val="3400"/>
              <a:buNone/>
              <a:defRPr/>
            </a:lvl4pPr>
            <a:lvl5pPr lvl="4" algn="ctr">
              <a:spcBef>
                <a:spcPts val="0"/>
              </a:spcBef>
              <a:spcAft>
                <a:spcPts val="0"/>
              </a:spcAft>
              <a:buSzPts val="3400"/>
              <a:buNone/>
              <a:defRPr/>
            </a:lvl5pPr>
            <a:lvl6pPr lvl="5" algn="ctr">
              <a:spcBef>
                <a:spcPts val="0"/>
              </a:spcBef>
              <a:spcAft>
                <a:spcPts val="0"/>
              </a:spcAft>
              <a:buSzPts val="3400"/>
              <a:buNone/>
              <a:defRPr/>
            </a:lvl6pPr>
            <a:lvl7pPr lvl="6" algn="ctr">
              <a:spcBef>
                <a:spcPts val="0"/>
              </a:spcBef>
              <a:spcAft>
                <a:spcPts val="0"/>
              </a:spcAft>
              <a:buSzPts val="3400"/>
              <a:buNone/>
              <a:defRPr/>
            </a:lvl7pPr>
            <a:lvl8pPr lvl="7" algn="ctr">
              <a:spcBef>
                <a:spcPts val="0"/>
              </a:spcBef>
              <a:spcAft>
                <a:spcPts val="0"/>
              </a:spcAft>
              <a:buSzPts val="3400"/>
              <a:buNone/>
              <a:defRPr/>
            </a:lvl8pPr>
            <a:lvl9pPr lvl="8" algn="ctr">
              <a:spcBef>
                <a:spcPts val="0"/>
              </a:spcBef>
              <a:spcAft>
                <a:spcPts val="0"/>
              </a:spcAft>
              <a:buSzPts val="3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1">
  <p:cSld name="CUSTOM_5">
    <p:spTree>
      <p:nvGrpSpPr>
        <p:cNvPr id="221" name="Shape 221"/>
        <p:cNvGrpSpPr/>
        <p:nvPr/>
      </p:nvGrpSpPr>
      <p:grpSpPr>
        <a:xfrm>
          <a:off x="0" y="0"/>
          <a:ext cx="0" cy="0"/>
          <a:chOff x="0" y="0"/>
          <a:chExt cx="0" cy="0"/>
        </a:xfrm>
      </p:grpSpPr>
      <p:sp>
        <p:nvSpPr>
          <p:cNvPr id="222" name="Google Shape;222;p29"/>
          <p:cNvSpPr/>
          <p:nvPr/>
        </p:nvSpPr>
        <p:spPr>
          <a:xfrm rot="410602">
            <a:off x="7190475" y="3989794"/>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5303168" y="4357097"/>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8430725" y="0"/>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p:nvPr/>
        </p:nvSpPr>
        <p:spPr>
          <a:xfrm>
            <a:off x="7731625" y="2025"/>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9"/>
          <p:cNvSpPr/>
          <p:nvPr/>
        </p:nvSpPr>
        <p:spPr>
          <a:xfrm rot="6222091">
            <a:off x="8261958" y="4900393"/>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9"/>
          <p:cNvSpPr/>
          <p:nvPr/>
        </p:nvSpPr>
        <p:spPr>
          <a:xfrm rot="6222853">
            <a:off x="8703201" y="417547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228" name="Google Shape;228;p29"/>
          <p:cNvGrpSpPr/>
          <p:nvPr/>
        </p:nvGrpSpPr>
        <p:grpSpPr>
          <a:xfrm>
            <a:off x="807777" y="2284027"/>
            <a:ext cx="498925" cy="271336"/>
            <a:chOff x="807777" y="2284027"/>
            <a:chExt cx="498925" cy="271336"/>
          </a:xfrm>
        </p:grpSpPr>
        <p:sp>
          <p:nvSpPr>
            <p:cNvPr id="229" name="Google Shape;229;p29"/>
            <p:cNvSpPr/>
            <p:nvPr/>
          </p:nvSpPr>
          <p:spPr>
            <a:xfrm rot="12256">
              <a:off x="807776" y="2284327"/>
              <a:ext cx="168301" cy="1620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30" name="Google Shape;230;p29"/>
            <p:cNvSpPr/>
            <p:nvPr/>
          </p:nvSpPr>
          <p:spPr>
            <a:xfrm rot="6222091">
              <a:off x="997058" y="2474718"/>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rot="6223944">
              <a:off x="1147077" y="2408427"/>
              <a:ext cx="96045" cy="92556"/>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32" name="Google Shape;232;p29"/>
            <p:cNvSpPr/>
            <p:nvPr/>
          </p:nvSpPr>
          <p:spPr>
            <a:xfrm rot="18683">
              <a:off x="1251502" y="2338773"/>
              <a:ext cx="55201" cy="53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 name="Google Shape;233;p29"/>
          <p:cNvSpPr/>
          <p:nvPr/>
        </p:nvSpPr>
        <p:spPr>
          <a:xfrm flipH="1" rot="-5400000">
            <a:off x="-2404962" y="2394036"/>
            <a:ext cx="5154649"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9"/>
          <p:cNvSpPr txBox="1"/>
          <p:nvPr>
            <p:ph idx="1" type="subTitle"/>
          </p:nvPr>
        </p:nvSpPr>
        <p:spPr>
          <a:xfrm>
            <a:off x="713225" y="2683238"/>
            <a:ext cx="3010500" cy="12957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235" name="Google Shape;235;p29"/>
          <p:cNvSpPr txBox="1"/>
          <p:nvPr>
            <p:ph type="title"/>
          </p:nvPr>
        </p:nvSpPr>
        <p:spPr>
          <a:xfrm>
            <a:off x="713225" y="992600"/>
            <a:ext cx="2388300" cy="10548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2">
  <p:cSld name="CUSTOM_5_1">
    <p:spTree>
      <p:nvGrpSpPr>
        <p:cNvPr id="236" name="Shape 236"/>
        <p:cNvGrpSpPr/>
        <p:nvPr/>
      </p:nvGrpSpPr>
      <p:grpSpPr>
        <a:xfrm>
          <a:off x="0" y="0"/>
          <a:ext cx="0" cy="0"/>
          <a:chOff x="0" y="0"/>
          <a:chExt cx="0" cy="0"/>
        </a:xfrm>
      </p:grpSpPr>
      <p:sp>
        <p:nvSpPr>
          <p:cNvPr id="237" name="Google Shape;237;p30"/>
          <p:cNvSpPr/>
          <p:nvPr/>
        </p:nvSpPr>
        <p:spPr>
          <a:xfrm flipH="1" rot="-410602">
            <a:off x="878890" y="3989794"/>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0"/>
          <p:cNvSpPr/>
          <p:nvPr/>
        </p:nvSpPr>
        <p:spPr>
          <a:xfrm flipH="1">
            <a:off x="1174801" y="4357097"/>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0"/>
          <p:cNvSpPr/>
          <p:nvPr/>
        </p:nvSpPr>
        <p:spPr>
          <a:xfrm flipH="1">
            <a:off x="0" y="0"/>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0"/>
          <p:cNvSpPr/>
          <p:nvPr/>
        </p:nvSpPr>
        <p:spPr>
          <a:xfrm flipH="1">
            <a:off x="0" y="2025"/>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0"/>
          <p:cNvSpPr/>
          <p:nvPr/>
        </p:nvSpPr>
        <p:spPr>
          <a:xfrm flipH="1" rot="-6222091">
            <a:off x="807310" y="4900393"/>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0"/>
          <p:cNvSpPr/>
          <p:nvPr/>
        </p:nvSpPr>
        <p:spPr>
          <a:xfrm flipH="1" rot="-6222853">
            <a:off x="272495" y="417547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243" name="Google Shape;243;p30"/>
          <p:cNvGrpSpPr/>
          <p:nvPr/>
        </p:nvGrpSpPr>
        <p:grpSpPr>
          <a:xfrm flipH="1">
            <a:off x="7837292" y="2284027"/>
            <a:ext cx="498925" cy="271336"/>
            <a:chOff x="807777" y="2284027"/>
            <a:chExt cx="498925" cy="271336"/>
          </a:xfrm>
        </p:grpSpPr>
        <p:sp>
          <p:nvSpPr>
            <p:cNvPr id="244" name="Google Shape;244;p30"/>
            <p:cNvSpPr/>
            <p:nvPr/>
          </p:nvSpPr>
          <p:spPr>
            <a:xfrm rot="12256">
              <a:off x="807776" y="2284327"/>
              <a:ext cx="168301" cy="1620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5" name="Google Shape;245;p30"/>
            <p:cNvSpPr/>
            <p:nvPr/>
          </p:nvSpPr>
          <p:spPr>
            <a:xfrm rot="6222091">
              <a:off x="997058" y="2474718"/>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rot="6223944">
              <a:off x="1147077" y="2408427"/>
              <a:ext cx="96045" cy="92556"/>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7" name="Google Shape;247;p30"/>
            <p:cNvSpPr/>
            <p:nvPr/>
          </p:nvSpPr>
          <p:spPr>
            <a:xfrm rot="18683">
              <a:off x="1251502" y="2338773"/>
              <a:ext cx="55201" cy="53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30"/>
          <p:cNvSpPr/>
          <p:nvPr/>
        </p:nvSpPr>
        <p:spPr>
          <a:xfrm rot="5400000">
            <a:off x="6394307" y="2394036"/>
            <a:ext cx="5154649"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
          <p:cNvSpPr txBox="1"/>
          <p:nvPr>
            <p:ph idx="1" type="subTitle"/>
          </p:nvPr>
        </p:nvSpPr>
        <p:spPr>
          <a:xfrm flipH="1">
            <a:off x="5397825" y="2683238"/>
            <a:ext cx="3010500" cy="12957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Char char="●"/>
              <a:defRPr sz="1600"/>
            </a:lvl1pPr>
            <a:lvl2pPr lvl="1" algn="r">
              <a:spcBef>
                <a:spcPts val="1600"/>
              </a:spcBef>
              <a:spcAft>
                <a:spcPts val="0"/>
              </a:spcAft>
              <a:buSzPts val="1600"/>
              <a:buChar char="○"/>
              <a:defRPr sz="1600"/>
            </a:lvl2pPr>
            <a:lvl3pPr lvl="2" algn="r">
              <a:spcBef>
                <a:spcPts val="1600"/>
              </a:spcBef>
              <a:spcAft>
                <a:spcPts val="0"/>
              </a:spcAft>
              <a:buSzPts val="1600"/>
              <a:buChar char="■"/>
              <a:defRPr sz="1600"/>
            </a:lvl3pPr>
            <a:lvl4pPr lvl="3" algn="r">
              <a:spcBef>
                <a:spcPts val="1600"/>
              </a:spcBef>
              <a:spcAft>
                <a:spcPts val="0"/>
              </a:spcAft>
              <a:buSzPts val="1600"/>
              <a:buChar char="●"/>
              <a:defRPr sz="1600"/>
            </a:lvl4pPr>
            <a:lvl5pPr lvl="4" algn="r">
              <a:spcBef>
                <a:spcPts val="1600"/>
              </a:spcBef>
              <a:spcAft>
                <a:spcPts val="0"/>
              </a:spcAft>
              <a:buSzPts val="1600"/>
              <a:buChar char="○"/>
              <a:defRPr sz="1600"/>
            </a:lvl5pPr>
            <a:lvl6pPr lvl="5" algn="r">
              <a:spcBef>
                <a:spcPts val="1600"/>
              </a:spcBef>
              <a:spcAft>
                <a:spcPts val="0"/>
              </a:spcAft>
              <a:buSzPts val="1600"/>
              <a:buChar char="■"/>
              <a:defRPr sz="1600"/>
            </a:lvl6pPr>
            <a:lvl7pPr lvl="6" algn="r">
              <a:spcBef>
                <a:spcPts val="1600"/>
              </a:spcBef>
              <a:spcAft>
                <a:spcPts val="0"/>
              </a:spcAft>
              <a:buSzPts val="1600"/>
              <a:buChar char="●"/>
              <a:defRPr sz="1600"/>
            </a:lvl7pPr>
            <a:lvl8pPr lvl="7" algn="r">
              <a:spcBef>
                <a:spcPts val="1600"/>
              </a:spcBef>
              <a:spcAft>
                <a:spcPts val="0"/>
              </a:spcAft>
              <a:buSzPts val="1600"/>
              <a:buChar char="○"/>
              <a:defRPr sz="1600"/>
            </a:lvl8pPr>
            <a:lvl9pPr lvl="8" algn="r">
              <a:spcBef>
                <a:spcPts val="1600"/>
              </a:spcBef>
              <a:spcAft>
                <a:spcPts val="1600"/>
              </a:spcAft>
              <a:buSzPts val="1600"/>
              <a:buChar char="■"/>
              <a:defRPr sz="1600"/>
            </a:lvl9pPr>
          </a:lstStyle>
          <a:p/>
        </p:txBody>
      </p:sp>
      <p:sp>
        <p:nvSpPr>
          <p:cNvPr id="250" name="Google Shape;250;p30"/>
          <p:cNvSpPr txBox="1"/>
          <p:nvPr>
            <p:ph type="title"/>
          </p:nvPr>
        </p:nvSpPr>
        <p:spPr>
          <a:xfrm flipH="1">
            <a:off x="6180825" y="992600"/>
            <a:ext cx="2227500" cy="1054800"/>
          </a:xfrm>
          <a:prstGeom prst="rect">
            <a:avLst/>
          </a:prstGeom>
        </p:spPr>
        <p:txBody>
          <a:bodyPr anchorCtr="0" anchor="t" bIns="91425" lIns="91425" spcFirstLastPara="1" rIns="91425" wrap="square" tIns="91425">
            <a:noAutofit/>
          </a:bodyPr>
          <a:lstStyle>
            <a:lvl1pPr lvl="0" algn="r">
              <a:spcBef>
                <a:spcPts val="0"/>
              </a:spcBef>
              <a:spcAft>
                <a:spcPts val="0"/>
              </a:spcAft>
              <a:buSzPts val="3400"/>
              <a:buNone/>
              <a:defRPr/>
            </a:lvl1pPr>
            <a:lvl2pPr lvl="1" algn="r">
              <a:spcBef>
                <a:spcPts val="0"/>
              </a:spcBef>
              <a:spcAft>
                <a:spcPts val="0"/>
              </a:spcAft>
              <a:buSzPts val="3400"/>
              <a:buNone/>
              <a:defRPr/>
            </a:lvl2pPr>
            <a:lvl3pPr lvl="2" algn="r">
              <a:spcBef>
                <a:spcPts val="0"/>
              </a:spcBef>
              <a:spcAft>
                <a:spcPts val="0"/>
              </a:spcAft>
              <a:buSzPts val="3400"/>
              <a:buNone/>
              <a:defRPr/>
            </a:lvl3pPr>
            <a:lvl4pPr lvl="3" algn="r">
              <a:spcBef>
                <a:spcPts val="0"/>
              </a:spcBef>
              <a:spcAft>
                <a:spcPts val="0"/>
              </a:spcAft>
              <a:buSzPts val="3400"/>
              <a:buNone/>
              <a:defRPr/>
            </a:lvl4pPr>
            <a:lvl5pPr lvl="4" algn="r">
              <a:spcBef>
                <a:spcPts val="0"/>
              </a:spcBef>
              <a:spcAft>
                <a:spcPts val="0"/>
              </a:spcAft>
              <a:buSzPts val="3400"/>
              <a:buNone/>
              <a:defRPr/>
            </a:lvl5pPr>
            <a:lvl6pPr lvl="5" algn="r">
              <a:spcBef>
                <a:spcPts val="0"/>
              </a:spcBef>
              <a:spcAft>
                <a:spcPts val="0"/>
              </a:spcAft>
              <a:buSzPts val="3400"/>
              <a:buNone/>
              <a:defRPr/>
            </a:lvl6pPr>
            <a:lvl7pPr lvl="6" algn="r">
              <a:spcBef>
                <a:spcPts val="0"/>
              </a:spcBef>
              <a:spcAft>
                <a:spcPts val="0"/>
              </a:spcAft>
              <a:buSzPts val="3400"/>
              <a:buNone/>
              <a:defRPr/>
            </a:lvl7pPr>
            <a:lvl8pPr lvl="7" algn="r">
              <a:spcBef>
                <a:spcPts val="0"/>
              </a:spcBef>
              <a:spcAft>
                <a:spcPts val="0"/>
              </a:spcAft>
              <a:buSzPts val="3400"/>
              <a:buNone/>
              <a:defRPr/>
            </a:lvl8pPr>
            <a:lvl9pPr lvl="8" algn="r">
              <a:spcBef>
                <a:spcPts val="0"/>
              </a:spcBef>
              <a:spcAft>
                <a:spcPts val="0"/>
              </a:spcAft>
              <a:buSzPts val="3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3">
  <p:cSld name="CUSTOM_6">
    <p:spTree>
      <p:nvGrpSpPr>
        <p:cNvPr id="251" name="Shape 251"/>
        <p:cNvGrpSpPr/>
        <p:nvPr/>
      </p:nvGrpSpPr>
      <p:grpSpPr>
        <a:xfrm>
          <a:off x="0" y="0"/>
          <a:ext cx="0" cy="0"/>
          <a:chOff x="0" y="0"/>
          <a:chExt cx="0" cy="0"/>
        </a:xfrm>
      </p:grpSpPr>
      <p:sp>
        <p:nvSpPr>
          <p:cNvPr id="252" name="Google Shape;252;p31"/>
          <p:cNvSpPr txBox="1"/>
          <p:nvPr>
            <p:ph type="ctrTitle"/>
          </p:nvPr>
        </p:nvSpPr>
        <p:spPr>
          <a:xfrm>
            <a:off x="713250" y="1166013"/>
            <a:ext cx="7717500" cy="805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253" name="Google Shape;253;p31"/>
          <p:cNvSpPr txBox="1"/>
          <p:nvPr>
            <p:ph idx="1" type="subTitle"/>
          </p:nvPr>
        </p:nvSpPr>
        <p:spPr>
          <a:xfrm>
            <a:off x="713250" y="2064425"/>
            <a:ext cx="7717500" cy="415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atin typeface="Montserrat Light"/>
                <a:ea typeface="Montserrat Light"/>
                <a:cs typeface="Montserrat Light"/>
                <a:sym typeface="Montserrat Light"/>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grpSp>
        <p:nvGrpSpPr>
          <p:cNvPr id="254" name="Google Shape;254;p31"/>
          <p:cNvGrpSpPr/>
          <p:nvPr/>
        </p:nvGrpSpPr>
        <p:grpSpPr>
          <a:xfrm flipH="1" rot="-10739961">
            <a:off x="-1239" y="3316409"/>
            <a:ext cx="9135517" cy="1874526"/>
            <a:chOff x="5264400" y="50"/>
            <a:chExt cx="2080050" cy="772500"/>
          </a:xfrm>
        </p:grpSpPr>
        <p:sp>
          <p:nvSpPr>
            <p:cNvPr id="255" name="Google Shape;255;p31"/>
            <p:cNvSpPr/>
            <p:nvPr/>
          </p:nvSpPr>
          <p:spPr>
            <a:xfrm>
              <a:off x="5264400" y="50"/>
              <a:ext cx="2080050" cy="13375"/>
            </a:xfrm>
            <a:custGeom>
              <a:rect b="b" l="l" r="r" t="t"/>
              <a:pathLst>
                <a:path extrusionOk="0" h="535" w="83202">
                  <a:moveTo>
                    <a:pt x="0" y="0"/>
                  </a:moveTo>
                  <a:lnTo>
                    <a:pt x="0" y="534"/>
                  </a:lnTo>
                  <a:lnTo>
                    <a:pt x="83201" y="534"/>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1"/>
            <p:cNvSpPr/>
            <p:nvPr/>
          </p:nvSpPr>
          <p:spPr>
            <a:xfrm>
              <a:off x="5264400" y="383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1"/>
            <p:cNvSpPr/>
            <p:nvPr/>
          </p:nvSpPr>
          <p:spPr>
            <a:xfrm>
              <a:off x="5264400" y="75950"/>
              <a:ext cx="2080050" cy="13375"/>
            </a:xfrm>
            <a:custGeom>
              <a:rect b="b" l="l" r="r" t="t"/>
              <a:pathLst>
                <a:path extrusionOk="0" h="535"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1"/>
            <p:cNvSpPr/>
            <p:nvPr/>
          </p:nvSpPr>
          <p:spPr>
            <a:xfrm>
              <a:off x="5264400" y="1142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1"/>
            <p:cNvSpPr/>
            <p:nvPr/>
          </p:nvSpPr>
          <p:spPr>
            <a:xfrm>
              <a:off x="5264400" y="1518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1"/>
            <p:cNvSpPr/>
            <p:nvPr/>
          </p:nvSpPr>
          <p:spPr>
            <a:xfrm>
              <a:off x="5264400" y="1901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1"/>
            <p:cNvSpPr/>
            <p:nvPr/>
          </p:nvSpPr>
          <p:spPr>
            <a:xfrm>
              <a:off x="5264400" y="22777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p:nvPr/>
          </p:nvSpPr>
          <p:spPr>
            <a:xfrm>
              <a:off x="5264400" y="266050"/>
              <a:ext cx="2080050" cy="13375"/>
            </a:xfrm>
            <a:custGeom>
              <a:rect b="b" l="l" r="r" t="t"/>
              <a:pathLst>
                <a:path extrusionOk="0" h="535" w="83202">
                  <a:moveTo>
                    <a:pt x="0" y="0"/>
                  </a:moveTo>
                  <a:lnTo>
                    <a:pt x="0" y="534"/>
                  </a:lnTo>
                  <a:lnTo>
                    <a:pt x="83201" y="534"/>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1"/>
            <p:cNvSpPr/>
            <p:nvPr/>
          </p:nvSpPr>
          <p:spPr>
            <a:xfrm>
              <a:off x="5264400" y="3037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1"/>
            <p:cNvSpPr/>
            <p:nvPr/>
          </p:nvSpPr>
          <p:spPr>
            <a:xfrm>
              <a:off x="5264400" y="341950"/>
              <a:ext cx="2080050" cy="13375"/>
            </a:xfrm>
            <a:custGeom>
              <a:rect b="b" l="l" r="r" t="t"/>
              <a:pathLst>
                <a:path extrusionOk="0" h="535"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1"/>
            <p:cNvSpPr/>
            <p:nvPr/>
          </p:nvSpPr>
          <p:spPr>
            <a:xfrm>
              <a:off x="5264400" y="3796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1"/>
            <p:cNvSpPr/>
            <p:nvPr/>
          </p:nvSpPr>
          <p:spPr>
            <a:xfrm>
              <a:off x="5264400" y="4178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a:off x="5264400" y="4555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a:off x="5264400" y="49377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a:off x="5264400" y="53142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5264400" y="5697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a:off x="5264400" y="60735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a:off x="5264400" y="6456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a:off x="5264400" y="68325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5264400" y="7215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5264400" y="7591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31"/>
          <p:cNvGrpSpPr/>
          <p:nvPr/>
        </p:nvGrpSpPr>
        <p:grpSpPr>
          <a:xfrm flipH="1" rot="10704814">
            <a:off x="3917" y="3191296"/>
            <a:ext cx="9136169" cy="2100465"/>
            <a:chOff x="5264400" y="50"/>
            <a:chExt cx="2080050" cy="772500"/>
          </a:xfrm>
        </p:grpSpPr>
        <p:sp>
          <p:nvSpPr>
            <p:cNvPr id="277" name="Google Shape;277;p31"/>
            <p:cNvSpPr/>
            <p:nvPr/>
          </p:nvSpPr>
          <p:spPr>
            <a:xfrm>
              <a:off x="5264400" y="50"/>
              <a:ext cx="2080050" cy="13375"/>
            </a:xfrm>
            <a:custGeom>
              <a:rect b="b" l="l" r="r" t="t"/>
              <a:pathLst>
                <a:path extrusionOk="0" h="535" w="83202">
                  <a:moveTo>
                    <a:pt x="0" y="0"/>
                  </a:moveTo>
                  <a:lnTo>
                    <a:pt x="0" y="534"/>
                  </a:lnTo>
                  <a:lnTo>
                    <a:pt x="83201" y="534"/>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5264400" y="383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5264400" y="75950"/>
              <a:ext cx="2080050" cy="13375"/>
            </a:xfrm>
            <a:custGeom>
              <a:rect b="b" l="l" r="r" t="t"/>
              <a:pathLst>
                <a:path extrusionOk="0" h="535"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5264400" y="1142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5264400" y="1518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5264400" y="1901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5264400" y="22777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5264400" y="266050"/>
              <a:ext cx="2080050" cy="13375"/>
            </a:xfrm>
            <a:custGeom>
              <a:rect b="b" l="l" r="r" t="t"/>
              <a:pathLst>
                <a:path extrusionOk="0" h="535" w="83202">
                  <a:moveTo>
                    <a:pt x="0" y="0"/>
                  </a:moveTo>
                  <a:lnTo>
                    <a:pt x="0" y="534"/>
                  </a:lnTo>
                  <a:lnTo>
                    <a:pt x="83201" y="534"/>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5264400" y="3037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5264400" y="341950"/>
              <a:ext cx="2080050" cy="13375"/>
            </a:xfrm>
            <a:custGeom>
              <a:rect b="b" l="l" r="r" t="t"/>
              <a:pathLst>
                <a:path extrusionOk="0" h="535"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5264400" y="3796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5264400" y="4178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5264400" y="4555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5264400" y="49377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5264400" y="53142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5264400" y="5697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5264400" y="60735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5264400" y="6456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5264400" y="68325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5264400" y="7215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5264400" y="7591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298" name="Shape 298"/>
        <p:cNvGrpSpPr/>
        <p:nvPr/>
      </p:nvGrpSpPr>
      <p:grpSpPr>
        <a:xfrm>
          <a:off x="0" y="0"/>
          <a:ext cx="0" cy="0"/>
          <a:chOff x="0" y="0"/>
          <a:chExt cx="0" cy="0"/>
        </a:xfrm>
      </p:grpSpPr>
      <p:sp>
        <p:nvSpPr>
          <p:cNvPr id="299" name="Google Shape;299;p32"/>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300" name="Google Shape;300;p32"/>
          <p:cNvSpPr txBox="1"/>
          <p:nvPr>
            <p:ph idx="1" type="subTitle"/>
          </p:nvPr>
        </p:nvSpPr>
        <p:spPr>
          <a:xfrm>
            <a:off x="713250" y="2186600"/>
            <a:ext cx="3734400" cy="2421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301" name="Google Shape;301;p32"/>
          <p:cNvSpPr txBox="1"/>
          <p:nvPr>
            <p:ph idx="2" type="subTitle"/>
          </p:nvPr>
        </p:nvSpPr>
        <p:spPr>
          <a:xfrm>
            <a:off x="713250" y="1786100"/>
            <a:ext cx="3734400" cy="400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02" name="Google Shape;302;p32"/>
          <p:cNvSpPr txBox="1"/>
          <p:nvPr>
            <p:ph idx="3" type="subTitle"/>
          </p:nvPr>
        </p:nvSpPr>
        <p:spPr>
          <a:xfrm>
            <a:off x="4696325" y="2186600"/>
            <a:ext cx="3734400" cy="2421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303" name="Google Shape;303;p32"/>
          <p:cNvSpPr txBox="1"/>
          <p:nvPr>
            <p:ph idx="4" type="subTitle"/>
          </p:nvPr>
        </p:nvSpPr>
        <p:spPr>
          <a:xfrm>
            <a:off x="4696325" y="1786100"/>
            <a:ext cx="3734400" cy="400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04" name="Google Shape;304;p32"/>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2"/>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
    <p:spTree>
      <p:nvGrpSpPr>
        <p:cNvPr id="306" name="Shape 306"/>
        <p:cNvGrpSpPr/>
        <p:nvPr/>
      </p:nvGrpSpPr>
      <p:grpSpPr>
        <a:xfrm>
          <a:off x="0" y="0"/>
          <a:ext cx="0" cy="0"/>
          <a:chOff x="0" y="0"/>
          <a:chExt cx="0" cy="0"/>
        </a:xfrm>
      </p:grpSpPr>
      <p:sp>
        <p:nvSpPr>
          <p:cNvPr id="307" name="Google Shape;307;p33"/>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308" name="Google Shape;308;p33"/>
          <p:cNvSpPr txBox="1"/>
          <p:nvPr>
            <p:ph idx="1" type="subTitle"/>
          </p:nvPr>
        </p:nvSpPr>
        <p:spPr>
          <a:xfrm>
            <a:off x="1185425"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09" name="Google Shape;309;p33"/>
          <p:cNvSpPr txBox="1"/>
          <p:nvPr>
            <p:ph idx="2" type="subTitle"/>
          </p:nvPr>
        </p:nvSpPr>
        <p:spPr>
          <a:xfrm>
            <a:off x="1185425"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10" name="Google Shape;310;p33"/>
          <p:cNvSpPr txBox="1"/>
          <p:nvPr>
            <p:ph idx="3" type="subTitle"/>
          </p:nvPr>
        </p:nvSpPr>
        <p:spPr>
          <a:xfrm>
            <a:off x="3700650"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11" name="Google Shape;311;p33"/>
          <p:cNvSpPr txBox="1"/>
          <p:nvPr>
            <p:ph idx="4" type="subTitle"/>
          </p:nvPr>
        </p:nvSpPr>
        <p:spPr>
          <a:xfrm>
            <a:off x="3700650"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12" name="Google Shape;312;p33"/>
          <p:cNvSpPr txBox="1"/>
          <p:nvPr>
            <p:ph idx="5" type="subTitle"/>
          </p:nvPr>
        </p:nvSpPr>
        <p:spPr>
          <a:xfrm>
            <a:off x="6215875"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13" name="Google Shape;313;p33"/>
          <p:cNvSpPr txBox="1"/>
          <p:nvPr>
            <p:ph idx="6" type="subTitle"/>
          </p:nvPr>
        </p:nvSpPr>
        <p:spPr>
          <a:xfrm>
            <a:off x="6215875"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14" name="Google Shape;314;p33"/>
          <p:cNvSpPr/>
          <p:nvPr/>
        </p:nvSpPr>
        <p:spPr>
          <a:xfrm>
            <a:off x="0" y="4513263"/>
            <a:ext cx="666039" cy="630213"/>
          </a:xfrm>
          <a:custGeom>
            <a:rect b="b" l="l" r="r" t="t"/>
            <a:pathLst>
              <a:path extrusionOk="0" h="14634" w="15465">
                <a:moveTo>
                  <a:pt x="1019" y="1"/>
                </a:moveTo>
                <a:cubicBezTo>
                  <a:pt x="677" y="1"/>
                  <a:pt x="335" y="52"/>
                  <a:pt x="1" y="155"/>
                </a:cubicBezTo>
                <a:lnTo>
                  <a:pt x="1" y="730"/>
                </a:lnTo>
                <a:cubicBezTo>
                  <a:pt x="329" y="614"/>
                  <a:pt x="666" y="557"/>
                  <a:pt x="1002" y="557"/>
                </a:cubicBezTo>
                <a:cubicBezTo>
                  <a:pt x="1381" y="557"/>
                  <a:pt x="1757" y="630"/>
                  <a:pt x="2116" y="771"/>
                </a:cubicBezTo>
                <a:cubicBezTo>
                  <a:pt x="4088" y="1675"/>
                  <a:pt x="3841" y="4365"/>
                  <a:pt x="5546" y="5556"/>
                </a:cubicBezTo>
                <a:cubicBezTo>
                  <a:pt x="6100" y="5937"/>
                  <a:pt x="6703" y="6074"/>
                  <a:pt x="7324" y="6074"/>
                </a:cubicBezTo>
                <a:cubicBezTo>
                  <a:pt x="8612" y="6074"/>
                  <a:pt x="9981" y="5484"/>
                  <a:pt x="11173" y="5248"/>
                </a:cubicBezTo>
                <a:cubicBezTo>
                  <a:pt x="11547" y="5177"/>
                  <a:pt x="11953" y="5121"/>
                  <a:pt x="12356" y="5121"/>
                </a:cubicBezTo>
                <a:cubicBezTo>
                  <a:pt x="12880" y="5121"/>
                  <a:pt x="13401" y="5216"/>
                  <a:pt x="13842" y="5495"/>
                </a:cubicBezTo>
                <a:cubicBezTo>
                  <a:pt x="14725" y="6070"/>
                  <a:pt x="14849" y="7137"/>
                  <a:pt x="14787" y="8103"/>
                </a:cubicBezTo>
                <a:cubicBezTo>
                  <a:pt x="14664" y="9437"/>
                  <a:pt x="14315" y="10752"/>
                  <a:pt x="14048" y="12066"/>
                </a:cubicBezTo>
                <a:lnTo>
                  <a:pt x="13534" y="14633"/>
                </a:lnTo>
                <a:lnTo>
                  <a:pt x="14130" y="14633"/>
                </a:lnTo>
                <a:lnTo>
                  <a:pt x="14561" y="12456"/>
                </a:lnTo>
                <a:cubicBezTo>
                  <a:pt x="14807" y="11204"/>
                  <a:pt x="15116" y="9951"/>
                  <a:pt x="15300" y="8678"/>
                </a:cubicBezTo>
                <a:cubicBezTo>
                  <a:pt x="15444" y="7692"/>
                  <a:pt x="15465" y="6583"/>
                  <a:pt x="14890" y="5720"/>
                </a:cubicBezTo>
                <a:cubicBezTo>
                  <a:pt x="14335" y="4920"/>
                  <a:pt x="13432" y="4570"/>
                  <a:pt x="12487" y="4550"/>
                </a:cubicBezTo>
                <a:cubicBezTo>
                  <a:pt x="12425" y="4547"/>
                  <a:pt x="12362" y="4546"/>
                  <a:pt x="12301" y="4546"/>
                </a:cubicBezTo>
                <a:cubicBezTo>
                  <a:pt x="11345" y="4546"/>
                  <a:pt x="10454" y="4834"/>
                  <a:pt x="9509" y="5104"/>
                </a:cubicBezTo>
                <a:cubicBezTo>
                  <a:pt x="8844" y="5295"/>
                  <a:pt x="8106" y="5485"/>
                  <a:pt x="7386" y="5485"/>
                </a:cubicBezTo>
                <a:cubicBezTo>
                  <a:pt x="7017" y="5485"/>
                  <a:pt x="6653" y="5435"/>
                  <a:pt x="6306" y="5310"/>
                </a:cubicBezTo>
                <a:cubicBezTo>
                  <a:pt x="5197" y="4878"/>
                  <a:pt x="4868" y="3667"/>
                  <a:pt x="4416" y="2681"/>
                </a:cubicBezTo>
                <a:cubicBezTo>
                  <a:pt x="4026" y="1798"/>
                  <a:pt x="3472" y="874"/>
                  <a:pt x="2589" y="381"/>
                </a:cubicBezTo>
                <a:cubicBezTo>
                  <a:pt x="2097" y="129"/>
                  <a:pt x="1560" y="1"/>
                  <a:pt x="1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3"/>
          <p:cNvSpPr/>
          <p:nvPr/>
        </p:nvSpPr>
        <p:spPr>
          <a:xfrm>
            <a:off x="8200453" y="0"/>
            <a:ext cx="943546" cy="498999"/>
          </a:xfrm>
          <a:custGeom>
            <a:rect b="b" l="l" r="r" t="t"/>
            <a:pathLst>
              <a:path extrusionOk="0" h="9558" w="18073">
                <a:moveTo>
                  <a:pt x="0" y="1"/>
                </a:moveTo>
                <a:cubicBezTo>
                  <a:pt x="62" y="1007"/>
                  <a:pt x="370" y="1972"/>
                  <a:pt x="1130" y="2670"/>
                </a:cubicBezTo>
                <a:cubicBezTo>
                  <a:pt x="2341" y="3779"/>
                  <a:pt x="4087" y="3677"/>
                  <a:pt x="5607" y="3759"/>
                </a:cubicBezTo>
                <a:cubicBezTo>
                  <a:pt x="6408" y="3800"/>
                  <a:pt x="7250" y="3861"/>
                  <a:pt x="7968" y="4231"/>
                </a:cubicBezTo>
                <a:cubicBezTo>
                  <a:pt x="8769" y="4621"/>
                  <a:pt x="9365" y="5320"/>
                  <a:pt x="9899" y="6018"/>
                </a:cubicBezTo>
                <a:cubicBezTo>
                  <a:pt x="10371" y="6736"/>
                  <a:pt x="10925" y="7373"/>
                  <a:pt x="11562" y="7948"/>
                </a:cubicBezTo>
                <a:cubicBezTo>
                  <a:pt x="12178" y="8482"/>
                  <a:pt x="12897" y="8872"/>
                  <a:pt x="13677" y="9139"/>
                </a:cubicBezTo>
                <a:cubicBezTo>
                  <a:pt x="14436" y="9418"/>
                  <a:pt x="15238" y="9558"/>
                  <a:pt x="16045" y="9558"/>
                </a:cubicBezTo>
                <a:cubicBezTo>
                  <a:pt x="16724" y="9558"/>
                  <a:pt x="17406" y="9459"/>
                  <a:pt x="18072" y="9262"/>
                </a:cubicBezTo>
                <a:lnTo>
                  <a:pt x="18072" y="8646"/>
                </a:lnTo>
                <a:cubicBezTo>
                  <a:pt x="17402" y="8863"/>
                  <a:pt x="16709" y="8971"/>
                  <a:pt x="16017" y="8971"/>
                </a:cubicBezTo>
                <a:cubicBezTo>
                  <a:pt x="15395" y="8971"/>
                  <a:pt x="14773" y="8883"/>
                  <a:pt x="14170" y="8708"/>
                </a:cubicBezTo>
                <a:cubicBezTo>
                  <a:pt x="13410" y="8482"/>
                  <a:pt x="12712" y="8112"/>
                  <a:pt x="12096" y="7620"/>
                </a:cubicBezTo>
                <a:cubicBezTo>
                  <a:pt x="11459" y="7086"/>
                  <a:pt x="10925" y="6490"/>
                  <a:pt x="10453" y="5812"/>
                </a:cubicBezTo>
                <a:cubicBezTo>
                  <a:pt x="10001" y="5155"/>
                  <a:pt x="9467" y="4560"/>
                  <a:pt x="8831" y="4067"/>
                </a:cubicBezTo>
                <a:cubicBezTo>
                  <a:pt x="8194" y="3636"/>
                  <a:pt x="7475" y="3348"/>
                  <a:pt x="6695" y="3266"/>
                </a:cubicBezTo>
                <a:cubicBezTo>
                  <a:pt x="5258" y="3061"/>
                  <a:pt x="3594" y="3348"/>
                  <a:pt x="2239" y="2711"/>
                </a:cubicBezTo>
                <a:cubicBezTo>
                  <a:pt x="1109" y="2177"/>
                  <a:pt x="699" y="1130"/>
                  <a:pt x="5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3"/>
          <p:cNvSpPr/>
          <p:nvPr/>
        </p:nvSpPr>
        <p:spPr>
          <a:xfrm>
            <a:off x="20" y="3654652"/>
            <a:ext cx="1430555" cy="1488892"/>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3"/>
          <p:cNvSpPr/>
          <p:nvPr/>
        </p:nvSpPr>
        <p:spPr>
          <a:xfrm>
            <a:off x="7401348" y="0"/>
            <a:ext cx="1742736" cy="1413560"/>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3"/>
          <p:cNvSpPr/>
          <p:nvPr/>
        </p:nvSpPr>
        <p:spPr>
          <a:xfrm flipH="1" rot="10800000">
            <a:off x="7578749" y="4171572"/>
            <a:ext cx="1561745" cy="971952"/>
          </a:xfrm>
          <a:custGeom>
            <a:rect b="b" l="l" r="r" t="t"/>
            <a:pathLst>
              <a:path extrusionOk="0" h="8968" w="17477">
                <a:moveTo>
                  <a:pt x="1" y="0"/>
                </a:moveTo>
                <a:cubicBezTo>
                  <a:pt x="103" y="1130"/>
                  <a:pt x="514" y="2198"/>
                  <a:pt x="1644" y="2711"/>
                </a:cubicBezTo>
                <a:cubicBezTo>
                  <a:pt x="3020" y="3327"/>
                  <a:pt x="4662" y="3060"/>
                  <a:pt x="6120" y="3265"/>
                </a:cubicBezTo>
                <a:cubicBezTo>
                  <a:pt x="6880" y="3348"/>
                  <a:pt x="7620" y="3615"/>
                  <a:pt x="8256" y="4066"/>
                </a:cubicBezTo>
                <a:cubicBezTo>
                  <a:pt x="8872" y="4559"/>
                  <a:pt x="9427" y="5155"/>
                  <a:pt x="9879" y="5812"/>
                </a:cubicBezTo>
                <a:cubicBezTo>
                  <a:pt x="10330" y="6469"/>
                  <a:pt x="10885" y="7085"/>
                  <a:pt x="11501" y="7619"/>
                </a:cubicBezTo>
                <a:cubicBezTo>
                  <a:pt x="12117" y="8112"/>
                  <a:pt x="12836" y="8461"/>
                  <a:pt x="13596" y="8687"/>
                </a:cubicBezTo>
                <a:cubicBezTo>
                  <a:pt x="14208" y="8875"/>
                  <a:pt x="14839" y="8967"/>
                  <a:pt x="15468" y="8967"/>
                </a:cubicBezTo>
                <a:cubicBezTo>
                  <a:pt x="16148" y="8967"/>
                  <a:pt x="16826" y="8859"/>
                  <a:pt x="17477" y="8646"/>
                </a:cubicBezTo>
                <a:lnTo>
                  <a:pt x="174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3"/>
          <p:cNvSpPr/>
          <p:nvPr/>
        </p:nvSpPr>
        <p:spPr>
          <a:xfrm rot="10800000">
            <a:off x="-3" y="-22"/>
            <a:ext cx="656846" cy="1319487"/>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3"/>
          <p:cNvSpPr/>
          <p:nvPr/>
        </p:nvSpPr>
        <p:spPr>
          <a:xfrm rot="10800000">
            <a:off x="20" y="-23"/>
            <a:ext cx="1829580" cy="1738814"/>
          </a:xfrm>
          <a:custGeom>
            <a:rect b="b" l="l" r="r" t="t"/>
            <a:pathLst>
              <a:path extrusionOk="0" h="27252" w="34954">
                <a:moveTo>
                  <a:pt x="34953" y="1"/>
                </a:moveTo>
                <a:cubicBezTo>
                  <a:pt x="33454" y="2198"/>
                  <a:pt x="32283" y="4621"/>
                  <a:pt x="31441" y="7147"/>
                </a:cubicBezTo>
                <a:cubicBezTo>
                  <a:pt x="27601" y="18976"/>
                  <a:pt x="16594" y="26965"/>
                  <a:pt x="4169" y="26965"/>
                </a:cubicBezTo>
                <a:cubicBezTo>
                  <a:pt x="2773" y="26965"/>
                  <a:pt x="1377" y="27067"/>
                  <a:pt x="1" y="27252"/>
                </a:cubicBezTo>
                <a:lnTo>
                  <a:pt x="21564" y="27252"/>
                </a:lnTo>
                <a:cubicBezTo>
                  <a:pt x="22077" y="26759"/>
                  <a:pt x="22590" y="26246"/>
                  <a:pt x="23063" y="25712"/>
                </a:cubicBezTo>
                <a:cubicBezTo>
                  <a:pt x="25814" y="22570"/>
                  <a:pt x="27724" y="18791"/>
                  <a:pt x="29490" y="15054"/>
                </a:cubicBezTo>
                <a:cubicBezTo>
                  <a:pt x="31010" y="11788"/>
                  <a:pt x="32489" y="8338"/>
                  <a:pt x="34953" y="5689"/>
                </a:cubicBezTo>
                <a:lnTo>
                  <a:pt x="349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33"/>
          <p:cNvGrpSpPr/>
          <p:nvPr/>
        </p:nvGrpSpPr>
        <p:grpSpPr>
          <a:xfrm rot="4232911">
            <a:off x="3195420" y="1230720"/>
            <a:ext cx="372791" cy="907150"/>
            <a:chOff x="128325" y="1634755"/>
            <a:chExt cx="372800" cy="907173"/>
          </a:xfrm>
        </p:grpSpPr>
        <p:sp>
          <p:nvSpPr>
            <p:cNvPr id="322" name="Google Shape;322;p33"/>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23" name="Google Shape;323;p33"/>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3"/>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25" name="Google Shape;325;p33"/>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326" name="Google Shape;326;p33"/>
          <p:cNvGrpSpPr/>
          <p:nvPr/>
        </p:nvGrpSpPr>
        <p:grpSpPr>
          <a:xfrm flipH="1" rot="3694457">
            <a:off x="5645534" y="1339812"/>
            <a:ext cx="372785" cy="907136"/>
            <a:chOff x="128325" y="1634755"/>
            <a:chExt cx="372800" cy="907173"/>
          </a:xfrm>
        </p:grpSpPr>
        <p:sp>
          <p:nvSpPr>
            <p:cNvPr id="327" name="Google Shape;327;p33"/>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28" name="Google Shape;328;p33"/>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3"/>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30" name="Google Shape;330;p33"/>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
    <p:spTree>
      <p:nvGrpSpPr>
        <p:cNvPr id="331" name="Shape 331"/>
        <p:cNvGrpSpPr/>
        <p:nvPr/>
      </p:nvGrpSpPr>
      <p:grpSpPr>
        <a:xfrm>
          <a:off x="0" y="0"/>
          <a:ext cx="0" cy="0"/>
          <a:chOff x="0" y="0"/>
          <a:chExt cx="0" cy="0"/>
        </a:xfrm>
      </p:grpSpPr>
      <p:sp>
        <p:nvSpPr>
          <p:cNvPr id="332" name="Google Shape;332;p34"/>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333" name="Google Shape;333;p34"/>
          <p:cNvSpPr txBox="1"/>
          <p:nvPr>
            <p:ph idx="1" type="subTitle"/>
          </p:nvPr>
        </p:nvSpPr>
        <p:spPr>
          <a:xfrm>
            <a:off x="2704829"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34" name="Google Shape;334;p34"/>
          <p:cNvSpPr txBox="1"/>
          <p:nvPr>
            <p:ph idx="2" type="subTitle"/>
          </p:nvPr>
        </p:nvSpPr>
        <p:spPr>
          <a:xfrm>
            <a:off x="2704842"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35" name="Google Shape;335;p34"/>
          <p:cNvSpPr txBox="1"/>
          <p:nvPr>
            <p:ph idx="3" type="subTitle"/>
          </p:nvPr>
        </p:nvSpPr>
        <p:spPr>
          <a:xfrm>
            <a:off x="4696446"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36" name="Google Shape;336;p34"/>
          <p:cNvSpPr txBox="1"/>
          <p:nvPr>
            <p:ph idx="4" type="subTitle"/>
          </p:nvPr>
        </p:nvSpPr>
        <p:spPr>
          <a:xfrm>
            <a:off x="4696458"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37" name="Google Shape;337;p34"/>
          <p:cNvSpPr txBox="1"/>
          <p:nvPr>
            <p:ph idx="5" type="subTitle"/>
          </p:nvPr>
        </p:nvSpPr>
        <p:spPr>
          <a:xfrm>
            <a:off x="6688063"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38" name="Google Shape;338;p34"/>
          <p:cNvSpPr txBox="1"/>
          <p:nvPr>
            <p:ph idx="6" type="subTitle"/>
          </p:nvPr>
        </p:nvSpPr>
        <p:spPr>
          <a:xfrm>
            <a:off x="6688075"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39" name="Google Shape;339;p34"/>
          <p:cNvSpPr txBox="1"/>
          <p:nvPr>
            <p:ph idx="7" type="subTitle"/>
          </p:nvPr>
        </p:nvSpPr>
        <p:spPr>
          <a:xfrm>
            <a:off x="713213"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40" name="Google Shape;340;p34"/>
          <p:cNvSpPr txBox="1"/>
          <p:nvPr>
            <p:ph idx="8" type="subTitle"/>
          </p:nvPr>
        </p:nvSpPr>
        <p:spPr>
          <a:xfrm>
            <a:off x="713225"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41" name="Google Shape;341;p34"/>
          <p:cNvSpPr/>
          <p:nvPr/>
        </p:nvSpPr>
        <p:spPr>
          <a:xfrm>
            <a:off x="0" y="3623299"/>
            <a:ext cx="1658910" cy="1520208"/>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4"/>
          <p:cNvSpPr/>
          <p:nvPr/>
        </p:nvSpPr>
        <p:spPr>
          <a:xfrm rot="5400000">
            <a:off x="8314447" y="-18040"/>
            <a:ext cx="811513" cy="847592"/>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4"/>
          <p:cNvSpPr/>
          <p:nvPr/>
        </p:nvSpPr>
        <p:spPr>
          <a:xfrm rot="5400000">
            <a:off x="8478005" y="-14481"/>
            <a:ext cx="651513" cy="680478"/>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4"/>
          <p:cNvSpPr/>
          <p:nvPr/>
        </p:nvSpPr>
        <p:spPr>
          <a:xfrm>
            <a:off x="0" y="4023863"/>
            <a:ext cx="1221794" cy="1119640"/>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7">
    <p:spTree>
      <p:nvGrpSpPr>
        <p:cNvPr id="345" name="Shape 345"/>
        <p:cNvGrpSpPr/>
        <p:nvPr/>
      </p:nvGrpSpPr>
      <p:grpSpPr>
        <a:xfrm>
          <a:off x="0" y="0"/>
          <a:ext cx="0" cy="0"/>
          <a:chOff x="0" y="0"/>
          <a:chExt cx="0" cy="0"/>
        </a:xfrm>
      </p:grpSpPr>
      <p:sp>
        <p:nvSpPr>
          <p:cNvPr id="346" name="Google Shape;346;p35"/>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347" name="Google Shape;347;p35"/>
          <p:cNvSpPr txBox="1"/>
          <p:nvPr>
            <p:ph idx="1" type="subTitle"/>
          </p:nvPr>
        </p:nvSpPr>
        <p:spPr>
          <a:xfrm>
            <a:off x="5114523" y="230232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48" name="Google Shape;348;p35"/>
          <p:cNvSpPr txBox="1"/>
          <p:nvPr>
            <p:ph idx="2" type="subTitle"/>
          </p:nvPr>
        </p:nvSpPr>
        <p:spPr>
          <a:xfrm>
            <a:off x="5114535" y="187725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49" name="Google Shape;349;p35"/>
          <p:cNvSpPr txBox="1"/>
          <p:nvPr>
            <p:ph idx="3" type="subTitle"/>
          </p:nvPr>
        </p:nvSpPr>
        <p:spPr>
          <a:xfrm>
            <a:off x="2286765" y="39680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50" name="Google Shape;350;p35"/>
          <p:cNvSpPr txBox="1"/>
          <p:nvPr>
            <p:ph idx="4" type="subTitle"/>
          </p:nvPr>
        </p:nvSpPr>
        <p:spPr>
          <a:xfrm>
            <a:off x="2286777" y="354300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51" name="Google Shape;351;p35"/>
          <p:cNvSpPr txBox="1"/>
          <p:nvPr>
            <p:ph idx="5" type="subTitle"/>
          </p:nvPr>
        </p:nvSpPr>
        <p:spPr>
          <a:xfrm>
            <a:off x="5114531" y="39680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52" name="Google Shape;352;p35"/>
          <p:cNvSpPr txBox="1"/>
          <p:nvPr>
            <p:ph idx="6" type="subTitle"/>
          </p:nvPr>
        </p:nvSpPr>
        <p:spPr>
          <a:xfrm>
            <a:off x="5114544" y="354300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53" name="Google Shape;353;p35"/>
          <p:cNvSpPr txBox="1"/>
          <p:nvPr>
            <p:ph idx="7" type="subTitle"/>
          </p:nvPr>
        </p:nvSpPr>
        <p:spPr>
          <a:xfrm>
            <a:off x="2286756" y="230232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54" name="Google Shape;354;p35"/>
          <p:cNvSpPr txBox="1"/>
          <p:nvPr>
            <p:ph idx="8" type="subTitle"/>
          </p:nvPr>
        </p:nvSpPr>
        <p:spPr>
          <a:xfrm>
            <a:off x="2286769" y="187725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55" name="Google Shape;355;p35"/>
          <p:cNvSpPr/>
          <p:nvPr/>
        </p:nvSpPr>
        <p:spPr>
          <a:xfrm flipH="1" rot="5400000">
            <a:off x="-331401" y="3378847"/>
            <a:ext cx="2086605" cy="1420852"/>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5"/>
          <p:cNvSpPr/>
          <p:nvPr/>
        </p:nvSpPr>
        <p:spPr>
          <a:xfrm flipH="1" rot="5400000">
            <a:off x="-355484" y="3032891"/>
            <a:ext cx="2456643" cy="1742725"/>
          </a:xfrm>
          <a:custGeom>
            <a:rect b="b" l="l" r="r" t="t"/>
            <a:pathLst>
              <a:path extrusionOk="0" h="26449" w="37284">
                <a:moveTo>
                  <a:pt x="25730" y="1"/>
                </a:moveTo>
                <a:cubicBezTo>
                  <a:pt x="22370" y="1"/>
                  <a:pt x="18674" y="1159"/>
                  <a:pt x="15423" y="3694"/>
                </a:cubicBezTo>
                <a:cubicBezTo>
                  <a:pt x="12797" y="5732"/>
                  <a:pt x="9834" y="6316"/>
                  <a:pt x="6901" y="6316"/>
                </a:cubicBezTo>
                <a:cubicBezTo>
                  <a:pt x="4514" y="6316"/>
                  <a:pt x="2148" y="5929"/>
                  <a:pt x="1" y="5625"/>
                </a:cubicBezTo>
                <a:lnTo>
                  <a:pt x="1" y="11005"/>
                </a:lnTo>
                <a:lnTo>
                  <a:pt x="1561" y="11252"/>
                </a:lnTo>
                <a:cubicBezTo>
                  <a:pt x="3660" y="11592"/>
                  <a:pt x="5305" y="11858"/>
                  <a:pt x="6882" y="11858"/>
                </a:cubicBezTo>
                <a:cubicBezTo>
                  <a:pt x="10168" y="11858"/>
                  <a:pt x="13164" y="10703"/>
                  <a:pt x="19366" y="6652"/>
                </a:cubicBezTo>
                <a:cubicBezTo>
                  <a:pt x="21481" y="5276"/>
                  <a:pt x="23638" y="4557"/>
                  <a:pt x="25589" y="4557"/>
                </a:cubicBezTo>
                <a:cubicBezTo>
                  <a:pt x="27416" y="4557"/>
                  <a:pt x="28956" y="5132"/>
                  <a:pt x="30148" y="6323"/>
                </a:cubicBezTo>
                <a:cubicBezTo>
                  <a:pt x="31339" y="7494"/>
                  <a:pt x="31996" y="9178"/>
                  <a:pt x="31996" y="11067"/>
                </a:cubicBezTo>
                <a:cubicBezTo>
                  <a:pt x="32016" y="13121"/>
                  <a:pt x="31277" y="15338"/>
                  <a:pt x="29881" y="17515"/>
                </a:cubicBezTo>
                <a:cubicBezTo>
                  <a:pt x="28874" y="19097"/>
                  <a:pt x="26697" y="21109"/>
                  <a:pt x="23453" y="23491"/>
                </a:cubicBezTo>
                <a:cubicBezTo>
                  <a:pt x="22180" y="24415"/>
                  <a:pt x="21030" y="25196"/>
                  <a:pt x="20249" y="25709"/>
                </a:cubicBezTo>
                <a:cubicBezTo>
                  <a:pt x="19325" y="26305"/>
                  <a:pt x="19181" y="26428"/>
                  <a:pt x="19161" y="26448"/>
                </a:cubicBezTo>
                <a:lnTo>
                  <a:pt x="28710" y="26448"/>
                </a:lnTo>
                <a:cubicBezTo>
                  <a:pt x="32304" y="22382"/>
                  <a:pt x="34707" y="16920"/>
                  <a:pt x="35898" y="11026"/>
                </a:cubicBezTo>
                <a:cubicBezTo>
                  <a:pt x="37283" y="4178"/>
                  <a:pt x="32112" y="1"/>
                  <a:pt x="257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5"/>
          <p:cNvSpPr/>
          <p:nvPr/>
        </p:nvSpPr>
        <p:spPr>
          <a:xfrm flipH="1" rot="5400000">
            <a:off x="-331401" y="3378847"/>
            <a:ext cx="2086605" cy="1420852"/>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5"/>
          <p:cNvSpPr/>
          <p:nvPr/>
        </p:nvSpPr>
        <p:spPr>
          <a:xfrm flipH="1" rot="5400000">
            <a:off x="-331401" y="3357235"/>
            <a:ext cx="2109600" cy="1441080"/>
          </a:xfrm>
          <a:custGeom>
            <a:rect b="b" l="l" r="r" t="t"/>
            <a:pathLst>
              <a:path extrusionOk="0" h="21871" w="32017">
                <a:moveTo>
                  <a:pt x="25609" y="0"/>
                </a:moveTo>
                <a:cubicBezTo>
                  <a:pt x="23658" y="0"/>
                  <a:pt x="21502" y="719"/>
                  <a:pt x="19387" y="2095"/>
                </a:cubicBezTo>
                <a:cubicBezTo>
                  <a:pt x="13170" y="6146"/>
                  <a:pt x="10170" y="7292"/>
                  <a:pt x="6888" y="7292"/>
                </a:cubicBezTo>
                <a:cubicBezTo>
                  <a:pt x="5313" y="7292"/>
                  <a:pt x="3673" y="7028"/>
                  <a:pt x="1582" y="6695"/>
                </a:cubicBezTo>
                <a:lnTo>
                  <a:pt x="1" y="6469"/>
                </a:lnTo>
                <a:lnTo>
                  <a:pt x="1" y="6797"/>
                </a:lnTo>
                <a:cubicBezTo>
                  <a:pt x="555" y="6880"/>
                  <a:pt x="1027" y="6962"/>
                  <a:pt x="1520" y="7044"/>
                </a:cubicBezTo>
                <a:cubicBezTo>
                  <a:pt x="3619" y="7376"/>
                  <a:pt x="5263" y="7639"/>
                  <a:pt x="6851" y="7639"/>
                </a:cubicBezTo>
                <a:cubicBezTo>
                  <a:pt x="7718" y="7639"/>
                  <a:pt x="8569" y="7561"/>
                  <a:pt x="9468" y="7372"/>
                </a:cubicBezTo>
                <a:cubicBezTo>
                  <a:pt x="12035" y="6818"/>
                  <a:pt x="14951" y="5380"/>
                  <a:pt x="19571" y="2382"/>
                </a:cubicBezTo>
                <a:cubicBezTo>
                  <a:pt x="21625" y="1047"/>
                  <a:pt x="23720" y="329"/>
                  <a:pt x="25609" y="329"/>
                </a:cubicBezTo>
                <a:cubicBezTo>
                  <a:pt x="27334" y="329"/>
                  <a:pt x="28792" y="883"/>
                  <a:pt x="29922" y="1992"/>
                </a:cubicBezTo>
                <a:cubicBezTo>
                  <a:pt x="31031" y="3101"/>
                  <a:pt x="31667" y="4703"/>
                  <a:pt x="31667" y="6510"/>
                </a:cubicBezTo>
                <a:cubicBezTo>
                  <a:pt x="31667" y="8481"/>
                  <a:pt x="30969" y="10658"/>
                  <a:pt x="29614" y="12773"/>
                </a:cubicBezTo>
                <a:cubicBezTo>
                  <a:pt x="27211" y="16532"/>
                  <a:pt x="18627" y="21830"/>
                  <a:pt x="18545" y="21871"/>
                </a:cubicBezTo>
                <a:lnTo>
                  <a:pt x="19161" y="21871"/>
                </a:lnTo>
                <a:cubicBezTo>
                  <a:pt x="19181" y="21871"/>
                  <a:pt x="19325" y="21748"/>
                  <a:pt x="20249" y="21152"/>
                </a:cubicBezTo>
                <a:cubicBezTo>
                  <a:pt x="21009" y="20639"/>
                  <a:pt x="22200" y="19858"/>
                  <a:pt x="23453" y="18934"/>
                </a:cubicBezTo>
                <a:cubicBezTo>
                  <a:pt x="26697" y="16552"/>
                  <a:pt x="28854" y="14540"/>
                  <a:pt x="29881" y="12958"/>
                </a:cubicBezTo>
                <a:cubicBezTo>
                  <a:pt x="31277" y="10781"/>
                  <a:pt x="32016" y="8564"/>
                  <a:pt x="31996" y="6510"/>
                </a:cubicBezTo>
                <a:cubicBezTo>
                  <a:pt x="31996" y="4621"/>
                  <a:pt x="31318" y="2916"/>
                  <a:pt x="30148" y="1766"/>
                </a:cubicBezTo>
                <a:cubicBezTo>
                  <a:pt x="28997" y="596"/>
                  <a:pt x="27416" y="0"/>
                  <a:pt x="25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35"/>
          <p:cNvGrpSpPr/>
          <p:nvPr/>
        </p:nvGrpSpPr>
        <p:grpSpPr>
          <a:xfrm rot="-936323">
            <a:off x="8490931" y="3948427"/>
            <a:ext cx="372786" cy="907137"/>
            <a:chOff x="128325" y="1634755"/>
            <a:chExt cx="372800" cy="907173"/>
          </a:xfrm>
        </p:grpSpPr>
        <p:sp>
          <p:nvSpPr>
            <p:cNvPr id="360" name="Google Shape;360;p35"/>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61" name="Google Shape;361;p35"/>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5"/>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63" name="Google Shape;363;p35"/>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364" name="Google Shape;364;p35"/>
          <p:cNvSpPr/>
          <p:nvPr/>
        </p:nvSpPr>
        <p:spPr>
          <a:xfrm flipH="1" rot="5400000">
            <a:off x="7896449" y="258472"/>
            <a:ext cx="1561745" cy="971952"/>
          </a:xfrm>
          <a:custGeom>
            <a:rect b="b" l="l" r="r" t="t"/>
            <a:pathLst>
              <a:path extrusionOk="0" h="8968" w="17477">
                <a:moveTo>
                  <a:pt x="1" y="0"/>
                </a:moveTo>
                <a:cubicBezTo>
                  <a:pt x="103" y="1130"/>
                  <a:pt x="514" y="2198"/>
                  <a:pt x="1644" y="2711"/>
                </a:cubicBezTo>
                <a:cubicBezTo>
                  <a:pt x="3020" y="3327"/>
                  <a:pt x="4662" y="3060"/>
                  <a:pt x="6120" y="3265"/>
                </a:cubicBezTo>
                <a:cubicBezTo>
                  <a:pt x="6880" y="3348"/>
                  <a:pt x="7620" y="3615"/>
                  <a:pt x="8256" y="4066"/>
                </a:cubicBezTo>
                <a:cubicBezTo>
                  <a:pt x="8872" y="4559"/>
                  <a:pt x="9427" y="5155"/>
                  <a:pt x="9879" y="5812"/>
                </a:cubicBezTo>
                <a:cubicBezTo>
                  <a:pt x="10330" y="6469"/>
                  <a:pt x="10885" y="7085"/>
                  <a:pt x="11501" y="7619"/>
                </a:cubicBezTo>
                <a:cubicBezTo>
                  <a:pt x="12117" y="8112"/>
                  <a:pt x="12836" y="8461"/>
                  <a:pt x="13596" y="8687"/>
                </a:cubicBezTo>
                <a:cubicBezTo>
                  <a:pt x="14208" y="8875"/>
                  <a:pt x="14839" y="8967"/>
                  <a:pt x="15468" y="8967"/>
                </a:cubicBezTo>
                <a:cubicBezTo>
                  <a:pt x="16148" y="8967"/>
                  <a:pt x="16826" y="8859"/>
                  <a:pt x="17477" y="8646"/>
                </a:cubicBezTo>
                <a:lnTo>
                  <a:pt x="174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5"/>
          <p:cNvSpPr/>
          <p:nvPr/>
        </p:nvSpPr>
        <p:spPr>
          <a:xfrm rot="10800000">
            <a:off x="7995060" y="72"/>
            <a:ext cx="1168240" cy="1458952"/>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TWO_COLUMNS_1_1_1_1">
    <p:spTree>
      <p:nvGrpSpPr>
        <p:cNvPr id="366" name="Shape 366"/>
        <p:cNvGrpSpPr/>
        <p:nvPr/>
      </p:nvGrpSpPr>
      <p:grpSpPr>
        <a:xfrm>
          <a:off x="0" y="0"/>
          <a:ext cx="0" cy="0"/>
          <a:chOff x="0" y="0"/>
          <a:chExt cx="0" cy="0"/>
        </a:xfrm>
      </p:grpSpPr>
      <p:sp>
        <p:nvSpPr>
          <p:cNvPr id="367" name="Google Shape;367;p36"/>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368" name="Google Shape;368;p36"/>
          <p:cNvSpPr txBox="1"/>
          <p:nvPr>
            <p:ph idx="1" type="subTitle"/>
          </p:nvPr>
        </p:nvSpPr>
        <p:spPr>
          <a:xfrm>
            <a:off x="77410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69" name="Google Shape;369;p36"/>
          <p:cNvSpPr txBox="1"/>
          <p:nvPr>
            <p:ph idx="2" type="subTitle"/>
          </p:nvPr>
        </p:nvSpPr>
        <p:spPr>
          <a:xfrm>
            <a:off x="77410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70" name="Google Shape;370;p36"/>
          <p:cNvSpPr txBox="1"/>
          <p:nvPr>
            <p:ph idx="3" type="subTitle"/>
          </p:nvPr>
        </p:nvSpPr>
        <p:spPr>
          <a:xfrm>
            <a:off x="362595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71" name="Google Shape;371;p36"/>
          <p:cNvSpPr txBox="1"/>
          <p:nvPr>
            <p:ph idx="4" type="subTitle"/>
          </p:nvPr>
        </p:nvSpPr>
        <p:spPr>
          <a:xfrm>
            <a:off x="362595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72" name="Google Shape;372;p36"/>
          <p:cNvSpPr txBox="1"/>
          <p:nvPr>
            <p:ph idx="5" type="subTitle"/>
          </p:nvPr>
        </p:nvSpPr>
        <p:spPr>
          <a:xfrm>
            <a:off x="647780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73" name="Google Shape;373;p36"/>
          <p:cNvSpPr txBox="1"/>
          <p:nvPr>
            <p:ph idx="6" type="subTitle"/>
          </p:nvPr>
        </p:nvSpPr>
        <p:spPr>
          <a:xfrm>
            <a:off x="647780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74" name="Google Shape;374;p36"/>
          <p:cNvSpPr txBox="1"/>
          <p:nvPr>
            <p:ph idx="7" type="subTitle"/>
          </p:nvPr>
        </p:nvSpPr>
        <p:spPr>
          <a:xfrm>
            <a:off x="77410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75" name="Google Shape;375;p36"/>
          <p:cNvSpPr txBox="1"/>
          <p:nvPr>
            <p:ph idx="8" type="subTitle"/>
          </p:nvPr>
        </p:nvSpPr>
        <p:spPr>
          <a:xfrm>
            <a:off x="77410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76" name="Google Shape;376;p36"/>
          <p:cNvSpPr txBox="1"/>
          <p:nvPr>
            <p:ph idx="9" type="subTitle"/>
          </p:nvPr>
        </p:nvSpPr>
        <p:spPr>
          <a:xfrm>
            <a:off x="362595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77" name="Google Shape;377;p36"/>
          <p:cNvSpPr txBox="1"/>
          <p:nvPr>
            <p:ph idx="13" type="subTitle"/>
          </p:nvPr>
        </p:nvSpPr>
        <p:spPr>
          <a:xfrm>
            <a:off x="362595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78" name="Google Shape;378;p36"/>
          <p:cNvSpPr txBox="1"/>
          <p:nvPr>
            <p:ph idx="14" type="subTitle"/>
          </p:nvPr>
        </p:nvSpPr>
        <p:spPr>
          <a:xfrm>
            <a:off x="647780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79" name="Google Shape;379;p36"/>
          <p:cNvSpPr txBox="1"/>
          <p:nvPr>
            <p:ph idx="15" type="subTitle"/>
          </p:nvPr>
        </p:nvSpPr>
        <p:spPr>
          <a:xfrm>
            <a:off x="647780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80" name="Google Shape;380;p36"/>
          <p:cNvSpPr/>
          <p:nvPr/>
        </p:nvSpPr>
        <p:spPr>
          <a:xfrm rot="5400000">
            <a:off x="-2205651" y="2193933"/>
            <a:ext cx="5143483" cy="7343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6"/>
          <p:cNvSpPr/>
          <p:nvPr/>
        </p:nvSpPr>
        <p:spPr>
          <a:xfrm rot="-5400000">
            <a:off x="6206174" y="2193933"/>
            <a:ext cx="5143483" cy="7343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
    <p:spTree>
      <p:nvGrpSpPr>
        <p:cNvPr id="382" name="Shape 382"/>
        <p:cNvGrpSpPr/>
        <p:nvPr/>
      </p:nvGrpSpPr>
      <p:grpSpPr>
        <a:xfrm>
          <a:off x="0" y="0"/>
          <a:ext cx="0" cy="0"/>
          <a:chOff x="0" y="0"/>
          <a:chExt cx="0" cy="0"/>
        </a:xfrm>
      </p:grpSpPr>
      <p:sp>
        <p:nvSpPr>
          <p:cNvPr id="383" name="Google Shape;383;p37"/>
          <p:cNvSpPr txBox="1"/>
          <p:nvPr>
            <p:ph type="title"/>
          </p:nvPr>
        </p:nvSpPr>
        <p:spPr>
          <a:xfrm>
            <a:off x="2766150" y="615700"/>
            <a:ext cx="3611700" cy="6855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sz="4800"/>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384" name="Google Shape;384;p37"/>
          <p:cNvSpPr txBox="1"/>
          <p:nvPr>
            <p:ph idx="1" type="subTitle"/>
          </p:nvPr>
        </p:nvSpPr>
        <p:spPr>
          <a:xfrm>
            <a:off x="2334300" y="1908600"/>
            <a:ext cx="4475400" cy="901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solidFill>
                  <a:schemeClr val="dk1"/>
                </a:solidFill>
              </a:defRPr>
            </a:lvl1pPr>
            <a:lvl2pPr lvl="1">
              <a:spcBef>
                <a:spcPts val="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385" name="Google Shape;385;p37"/>
          <p:cNvSpPr txBox="1"/>
          <p:nvPr>
            <p:ph idx="2" type="subTitle"/>
          </p:nvPr>
        </p:nvSpPr>
        <p:spPr>
          <a:xfrm>
            <a:off x="2793750" y="1458075"/>
            <a:ext cx="3556500" cy="3402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386" name="Google Shape;386;p37"/>
          <p:cNvSpPr txBox="1"/>
          <p:nvPr/>
        </p:nvSpPr>
        <p:spPr>
          <a:xfrm>
            <a:off x="2618100" y="3630850"/>
            <a:ext cx="3907800" cy="5715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1200">
                <a:solidFill>
                  <a:schemeClr val="lt1"/>
                </a:solidFill>
                <a:latin typeface="Montserrat Light"/>
                <a:ea typeface="Montserrat Light"/>
                <a:cs typeface="Montserrat Light"/>
                <a:sym typeface="Montserrat Light"/>
              </a:rPr>
              <a:t>CREDITS: This presentation template was created by </a:t>
            </a:r>
            <a:r>
              <a:rPr b="1" lang="en" sz="1200">
                <a:solidFill>
                  <a:schemeClr val="lt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lt1"/>
                </a:solidFill>
                <a:latin typeface="Montserrat Light"/>
                <a:ea typeface="Montserrat Light"/>
                <a:cs typeface="Montserrat Light"/>
                <a:sym typeface="Montserrat Light"/>
              </a:rPr>
              <a:t>, including icons by </a:t>
            </a:r>
            <a:r>
              <a:rPr b="1" lang="en" sz="12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lt1"/>
                </a:solidFill>
                <a:latin typeface="Montserrat Light"/>
                <a:ea typeface="Montserrat Light"/>
                <a:cs typeface="Montserrat Light"/>
                <a:sym typeface="Montserrat Light"/>
              </a:rPr>
              <a:t>, and infographics &amp; images by </a:t>
            </a:r>
            <a:r>
              <a:rPr b="1" lang="en" sz="1200">
                <a:solidFill>
                  <a:schemeClr val="lt1"/>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lt1"/>
              </a:solidFill>
              <a:latin typeface="Montserrat"/>
              <a:ea typeface="Montserrat"/>
              <a:cs typeface="Montserrat"/>
              <a:sym typeface="Montserrat"/>
            </a:endParaRPr>
          </a:p>
        </p:txBody>
      </p:sp>
      <p:sp>
        <p:nvSpPr>
          <p:cNvPr id="387" name="Google Shape;387;p37"/>
          <p:cNvSpPr/>
          <p:nvPr/>
        </p:nvSpPr>
        <p:spPr>
          <a:xfrm rot="-5400000">
            <a:off x="7477640" y="3477121"/>
            <a:ext cx="1982654" cy="1350068"/>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7"/>
          <p:cNvSpPr/>
          <p:nvPr/>
        </p:nvSpPr>
        <p:spPr>
          <a:xfrm rot="-5400000">
            <a:off x="7148914" y="3148400"/>
            <a:ext cx="2334258" cy="1655906"/>
          </a:xfrm>
          <a:custGeom>
            <a:rect b="b" l="l" r="r" t="t"/>
            <a:pathLst>
              <a:path extrusionOk="0" h="26449" w="37284">
                <a:moveTo>
                  <a:pt x="25730" y="1"/>
                </a:moveTo>
                <a:cubicBezTo>
                  <a:pt x="22370" y="1"/>
                  <a:pt x="18674" y="1159"/>
                  <a:pt x="15423" y="3694"/>
                </a:cubicBezTo>
                <a:cubicBezTo>
                  <a:pt x="12797" y="5732"/>
                  <a:pt x="9834" y="6316"/>
                  <a:pt x="6901" y="6316"/>
                </a:cubicBezTo>
                <a:cubicBezTo>
                  <a:pt x="4514" y="6316"/>
                  <a:pt x="2148" y="5929"/>
                  <a:pt x="1" y="5625"/>
                </a:cubicBezTo>
                <a:lnTo>
                  <a:pt x="1" y="11005"/>
                </a:lnTo>
                <a:lnTo>
                  <a:pt x="1561" y="11252"/>
                </a:lnTo>
                <a:cubicBezTo>
                  <a:pt x="3660" y="11592"/>
                  <a:pt x="5305" y="11858"/>
                  <a:pt x="6882" y="11858"/>
                </a:cubicBezTo>
                <a:cubicBezTo>
                  <a:pt x="10168" y="11858"/>
                  <a:pt x="13164" y="10703"/>
                  <a:pt x="19366" y="6652"/>
                </a:cubicBezTo>
                <a:cubicBezTo>
                  <a:pt x="21481" y="5276"/>
                  <a:pt x="23638" y="4557"/>
                  <a:pt x="25589" y="4557"/>
                </a:cubicBezTo>
                <a:cubicBezTo>
                  <a:pt x="27416" y="4557"/>
                  <a:pt x="28956" y="5132"/>
                  <a:pt x="30148" y="6323"/>
                </a:cubicBezTo>
                <a:cubicBezTo>
                  <a:pt x="31339" y="7494"/>
                  <a:pt x="31996" y="9178"/>
                  <a:pt x="31996" y="11067"/>
                </a:cubicBezTo>
                <a:cubicBezTo>
                  <a:pt x="32016" y="13121"/>
                  <a:pt x="31277" y="15338"/>
                  <a:pt x="29881" y="17515"/>
                </a:cubicBezTo>
                <a:cubicBezTo>
                  <a:pt x="28874" y="19097"/>
                  <a:pt x="26697" y="21109"/>
                  <a:pt x="23453" y="23491"/>
                </a:cubicBezTo>
                <a:cubicBezTo>
                  <a:pt x="22180" y="24415"/>
                  <a:pt x="21030" y="25196"/>
                  <a:pt x="20249" y="25709"/>
                </a:cubicBezTo>
                <a:cubicBezTo>
                  <a:pt x="19325" y="26305"/>
                  <a:pt x="19181" y="26428"/>
                  <a:pt x="19161" y="26448"/>
                </a:cubicBezTo>
                <a:lnTo>
                  <a:pt x="28710" y="26448"/>
                </a:lnTo>
                <a:cubicBezTo>
                  <a:pt x="32304" y="22382"/>
                  <a:pt x="34707" y="16920"/>
                  <a:pt x="35898" y="11026"/>
                </a:cubicBezTo>
                <a:cubicBezTo>
                  <a:pt x="37283" y="4178"/>
                  <a:pt x="32112" y="1"/>
                  <a:pt x="25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7"/>
          <p:cNvSpPr/>
          <p:nvPr/>
        </p:nvSpPr>
        <p:spPr>
          <a:xfrm rot="-5400000">
            <a:off x="7477640" y="3477121"/>
            <a:ext cx="1982654" cy="1350068"/>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7"/>
          <p:cNvSpPr/>
          <p:nvPr/>
        </p:nvSpPr>
        <p:spPr>
          <a:xfrm rot="-5400000">
            <a:off x="7455790" y="3456586"/>
            <a:ext cx="2004504" cy="1369289"/>
          </a:xfrm>
          <a:custGeom>
            <a:rect b="b" l="l" r="r" t="t"/>
            <a:pathLst>
              <a:path extrusionOk="0" h="21871" w="32017">
                <a:moveTo>
                  <a:pt x="25609" y="0"/>
                </a:moveTo>
                <a:cubicBezTo>
                  <a:pt x="23658" y="0"/>
                  <a:pt x="21502" y="719"/>
                  <a:pt x="19387" y="2095"/>
                </a:cubicBezTo>
                <a:cubicBezTo>
                  <a:pt x="13170" y="6146"/>
                  <a:pt x="10170" y="7292"/>
                  <a:pt x="6888" y="7292"/>
                </a:cubicBezTo>
                <a:cubicBezTo>
                  <a:pt x="5313" y="7292"/>
                  <a:pt x="3673" y="7028"/>
                  <a:pt x="1582" y="6695"/>
                </a:cubicBezTo>
                <a:lnTo>
                  <a:pt x="1" y="6469"/>
                </a:lnTo>
                <a:lnTo>
                  <a:pt x="1" y="6797"/>
                </a:lnTo>
                <a:cubicBezTo>
                  <a:pt x="555" y="6880"/>
                  <a:pt x="1027" y="6962"/>
                  <a:pt x="1520" y="7044"/>
                </a:cubicBezTo>
                <a:cubicBezTo>
                  <a:pt x="3619" y="7376"/>
                  <a:pt x="5263" y="7639"/>
                  <a:pt x="6851" y="7639"/>
                </a:cubicBezTo>
                <a:cubicBezTo>
                  <a:pt x="7718" y="7639"/>
                  <a:pt x="8569" y="7561"/>
                  <a:pt x="9468" y="7372"/>
                </a:cubicBezTo>
                <a:cubicBezTo>
                  <a:pt x="12035" y="6818"/>
                  <a:pt x="14951" y="5380"/>
                  <a:pt x="19571" y="2382"/>
                </a:cubicBezTo>
                <a:cubicBezTo>
                  <a:pt x="21625" y="1047"/>
                  <a:pt x="23720" y="329"/>
                  <a:pt x="25609" y="329"/>
                </a:cubicBezTo>
                <a:cubicBezTo>
                  <a:pt x="27334" y="329"/>
                  <a:pt x="28792" y="883"/>
                  <a:pt x="29922" y="1992"/>
                </a:cubicBezTo>
                <a:cubicBezTo>
                  <a:pt x="31031" y="3101"/>
                  <a:pt x="31667" y="4703"/>
                  <a:pt x="31667" y="6510"/>
                </a:cubicBezTo>
                <a:cubicBezTo>
                  <a:pt x="31667" y="8481"/>
                  <a:pt x="30969" y="10658"/>
                  <a:pt x="29614" y="12773"/>
                </a:cubicBezTo>
                <a:cubicBezTo>
                  <a:pt x="27211" y="16532"/>
                  <a:pt x="18627" y="21830"/>
                  <a:pt x="18545" y="21871"/>
                </a:cubicBezTo>
                <a:lnTo>
                  <a:pt x="19161" y="21871"/>
                </a:lnTo>
                <a:cubicBezTo>
                  <a:pt x="19181" y="21871"/>
                  <a:pt x="19325" y="21748"/>
                  <a:pt x="20249" y="21152"/>
                </a:cubicBezTo>
                <a:cubicBezTo>
                  <a:pt x="21009" y="20639"/>
                  <a:pt x="22200" y="19858"/>
                  <a:pt x="23453" y="18934"/>
                </a:cubicBezTo>
                <a:cubicBezTo>
                  <a:pt x="26697" y="16552"/>
                  <a:pt x="28854" y="14540"/>
                  <a:pt x="29881" y="12958"/>
                </a:cubicBezTo>
                <a:cubicBezTo>
                  <a:pt x="31277" y="10781"/>
                  <a:pt x="32016" y="8564"/>
                  <a:pt x="31996" y="6510"/>
                </a:cubicBezTo>
                <a:cubicBezTo>
                  <a:pt x="31996" y="4621"/>
                  <a:pt x="31318" y="2916"/>
                  <a:pt x="30148" y="1766"/>
                </a:cubicBezTo>
                <a:cubicBezTo>
                  <a:pt x="28997" y="596"/>
                  <a:pt x="27416" y="0"/>
                  <a:pt x="25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7"/>
          <p:cNvSpPr/>
          <p:nvPr/>
        </p:nvSpPr>
        <p:spPr>
          <a:xfrm>
            <a:off x="0" y="3942650"/>
            <a:ext cx="1269690" cy="1200817"/>
          </a:xfrm>
          <a:custGeom>
            <a:rect b="b" l="l" r="r" t="t"/>
            <a:pathLst>
              <a:path extrusionOk="0" h="14043" w="14848">
                <a:moveTo>
                  <a:pt x="1016" y="0"/>
                </a:moveTo>
                <a:cubicBezTo>
                  <a:pt x="671" y="0"/>
                  <a:pt x="326" y="62"/>
                  <a:pt x="0" y="180"/>
                </a:cubicBezTo>
                <a:lnTo>
                  <a:pt x="0" y="14042"/>
                </a:lnTo>
                <a:lnTo>
                  <a:pt x="13534" y="14042"/>
                </a:lnTo>
                <a:lnTo>
                  <a:pt x="14047" y="11475"/>
                </a:lnTo>
                <a:cubicBezTo>
                  <a:pt x="14293" y="10181"/>
                  <a:pt x="14663" y="8867"/>
                  <a:pt x="14766" y="7532"/>
                </a:cubicBezTo>
                <a:cubicBezTo>
                  <a:pt x="14848" y="6567"/>
                  <a:pt x="14704" y="5499"/>
                  <a:pt x="13821" y="4945"/>
                </a:cubicBezTo>
                <a:cubicBezTo>
                  <a:pt x="13375" y="4651"/>
                  <a:pt x="12854" y="4552"/>
                  <a:pt x="12329" y="4552"/>
                </a:cubicBezTo>
                <a:cubicBezTo>
                  <a:pt x="11936" y="4552"/>
                  <a:pt x="11541" y="4607"/>
                  <a:pt x="11172" y="4678"/>
                </a:cubicBezTo>
                <a:cubicBezTo>
                  <a:pt x="9971" y="4926"/>
                  <a:pt x="8594" y="5499"/>
                  <a:pt x="7309" y="5499"/>
                </a:cubicBezTo>
                <a:cubicBezTo>
                  <a:pt x="6682" y="5499"/>
                  <a:pt x="6077" y="5363"/>
                  <a:pt x="5525" y="4986"/>
                </a:cubicBezTo>
                <a:cubicBezTo>
                  <a:pt x="3861" y="3836"/>
                  <a:pt x="4067" y="1104"/>
                  <a:pt x="2116" y="221"/>
                </a:cubicBezTo>
                <a:cubicBezTo>
                  <a:pt x="1764" y="72"/>
                  <a:pt x="1390" y="0"/>
                  <a:pt x="10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7"/>
          <p:cNvSpPr/>
          <p:nvPr/>
        </p:nvSpPr>
        <p:spPr>
          <a:xfrm>
            <a:off x="0" y="3167436"/>
            <a:ext cx="2380445" cy="1976046"/>
          </a:xfrm>
          <a:custGeom>
            <a:rect b="b" l="l" r="r" t="t"/>
            <a:pathLst>
              <a:path extrusionOk="0" h="23782" w="28649">
                <a:moveTo>
                  <a:pt x="6634" y="1"/>
                </a:moveTo>
                <a:cubicBezTo>
                  <a:pt x="4046" y="42"/>
                  <a:pt x="1602" y="1254"/>
                  <a:pt x="0" y="3266"/>
                </a:cubicBezTo>
                <a:lnTo>
                  <a:pt x="0" y="9283"/>
                </a:lnTo>
                <a:cubicBezTo>
                  <a:pt x="316" y="9191"/>
                  <a:pt x="643" y="9145"/>
                  <a:pt x="971" y="9145"/>
                </a:cubicBezTo>
                <a:cubicBezTo>
                  <a:pt x="1518" y="9145"/>
                  <a:pt x="2067" y="9273"/>
                  <a:pt x="2567" y="9530"/>
                </a:cubicBezTo>
                <a:cubicBezTo>
                  <a:pt x="3471" y="10002"/>
                  <a:pt x="4005" y="10926"/>
                  <a:pt x="4416" y="11830"/>
                </a:cubicBezTo>
                <a:cubicBezTo>
                  <a:pt x="4847" y="12815"/>
                  <a:pt x="5196" y="14027"/>
                  <a:pt x="6305" y="14458"/>
                </a:cubicBezTo>
                <a:cubicBezTo>
                  <a:pt x="6638" y="14580"/>
                  <a:pt x="6993" y="14629"/>
                  <a:pt x="7354" y="14629"/>
                </a:cubicBezTo>
                <a:cubicBezTo>
                  <a:pt x="8086" y="14629"/>
                  <a:pt x="8842" y="14432"/>
                  <a:pt x="9488" y="14253"/>
                </a:cubicBezTo>
                <a:cubicBezTo>
                  <a:pt x="10414" y="13983"/>
                  <a:pt x="11340" y="13695"/>
                  <a:pt x="12300" y="13695"/>
                </a:cubicBezTo>
                <a:cubicBezTo>
                  <a:pt x="12362" y="13695"/>
                  <a:pt x="12424" y="13696"/>
                  <a:pt x="12486" y="13698"/>
                </a:cubicBezTo>
                <a:cubicBezTo>
                  <a:pt x="13410" y="13719"/>
                  <a:pt x="14314" y="14068"/>
                  <a:pt x="14868" y="14869"/>
                </a:cubicBezTo>
                <a:cubicBezTo>
                  <a:pt x="15464" y="15731"/>
                  <a:pt x="15423" y="16840"/>
                  <a:pt x="15279" y="17826"/>
                </a:cubicBezTo>
                <a:cubicBezTo>
                  <a:pt x="15115" y="19099"/>
                  <a:pt x="14807" y="20352"/>
                  <a:pt x="14560" y="21605"/>
                </a:cubicBezTo>
                <a:lnTo>
                  <a:pt x="14129" y="23782"/>
                </a:lnTo>
                <a:lnTo>
                  <a:pt x="20311" y="23782"/>
                </a:lnTo>
                <a:cubicBezTo>
                  <a:pt x="20742" y="23104"/>
                  <a:pt x="21296" y="22529"/>
                  <a:pt x="21953" y="22057"/>
                </a:cubicBezTo>
                <a:cubicBezTo>
                  <a:pt x="24274" y="20126"/>
                  <a:pt x="28648" y="17374"/>
                  <a:pt x="25896" y="12466"/>
                </a:cubicBezTo>
                <a:cubicBezTo>
                  <a:pt x="24469" y="9915"/>
                  <a:pt x="22611" y="9273"/>
                  <a:pt x="20710" y="9273"/>
                </a:cubicBezTo>
                <a:cubicBezTo>
                  <a:pt x="18782" y="9273"/>
                  <a:pt x="16810" y="9933"/>
                  <a:pt x="15194" y="9933"/>
                </a:cubicBezTo>
                <a:cubicBezTo>
                  <a:pt x="13333" y="9933"/>
                  <a:pt x="11946" y="9059"/>
                  <a:pt x="11644" y="5299"/>
                </a:cubicBezTo>
                <a:cubicBezTo>
                  <a:pt x="11726" y="1582"/>
                  <a:pt x="9365" y="1"/>
                  <a:pt x="66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 name="Google Shape;393;p37"/>
          <p:cNvGrpSpPr/>
          <p:nvPr/>
        </p:nvGrpSpPr>
        <p:grpSpPr>
          <a:xfrm rot="-3599956">
            <a:off x="541314" y="253871"/>
            <a:ext cx="837003" cy="867605"/>
            <a:chOff x="1772410" y="800875"/>
            <a:chExt cx="837021" cy="867624"/>
          </a:xfrm>
        </p:grpSpPr>
        <p:sp>
          <p:nvSpPr>
            <p:cNvPr id="394" name="Google Shape;394;p37"/>
            <p:cNvSpPr/>
            <p:nvPr/>
          </p:nvSpPr>
          <p:spPr>
            <a:xfrm rot="605709">
              <a:off x="1832942" y="857785"/>
              <a:ext cx="715955" cy="753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7"/>
            <p:cNvSpPr/>
            <p:nvPr/>
          </p:nvSpPr>
          <p:spPr>
            <a:xfrm>
              <a:off x="1832926" y="857800"/>
              <a:ext cx="715985" cy="75381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 name="Google Shape;396;p37"/>
          <p:cNvSpPr/>
          <p:nvPr/>
        </p:nvSpPr>
        <p:spPr>
          <a:xfrm rot="1799818">
            <a:off x="448751" y="365744"/>
            <a:ext cx="896482" cy="86154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7"/>
          <p:cNvSpPr/>
          <p:nvPr/>
        </p:nvSpPr>
        <p:spPr>
          <a:xfrm rot="1798621">
            <a:off x="8110820" y="839303"/>
            <a:ext cx="247972" cy="238298"/>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7"/>
          <p:cNvSpPr/>
          <p:nvPr/>
        </p:nvSpPr>
        <p:spPr>
          <a:xfrm rot="1798437">
            <a:off x="8171121" y="510242"/>
            <a:ext cx="595669" cy="57256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02" name="Shape 402"/>
        <p:cNvGrpSpPr/>
        <p:nvPr/>
      </p:nvGrpSpPr>
      <p:grpSpPr>
        <a:xfrm>
          <a:off x="0" y="0"/>
          <a:ext cx="0" cy="0"/>
          <a:chOff x="0" y="0"/>
          <a:chExt cx="0" cy="0"/>
        </a:xfrm>
      </p:grpSpPr>
      <p:sp>
        <p:nvSpPr>
          <p:cNvPr id="403" name="Google Shape;403;p39"/>
          <p:cNvSpPr txBox="1"/>
          <p:nvPr>
            <p:ph type="ctrTitle"/>
          </p:nvPr>
        </p:nvSpPr>
        <p:spPr>
          <a:xfrm>
            <a:off x="1408200" y="1855725"/>
            <a:ext cx="6327600" cy="1324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48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404" name="Google Shape;404;p39"/>
          <p:cNvSpPr txBox="1"/>
          <p:nvPr>
            <p:ph idx="1" type="subTitle"/>
          </p:nvPr>
        </p:nvSpPr>
        <p:spPr>
          <a:xfrm>
            <a:off x="713225" y="3273000"/>
            <a:ext cx="7717500" cy="415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atin typeface="Montserrat Light"/>
                <a:ea typeface="Montserrat Light"/>
                <a:cs typeface="Montserrat Light"/>
                <a:sym typeface="Montserrat Light"/>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405" name="Google Shape;405;p39"/>
          <p:cNvSpPr/>
          <p:nvPr/>
        </p:nvSpPr>
        <p:spPr>
          <a:xfrm>
            <a:off x="2195" y="2795769"/>
            <a:ext cx="2217513" cy="2346590"/>
          </a:xfrm>
          <a:custGeom>
            <a:rect b="b" l="l" r="r" t="t"/>
            <a:pathLst>
              <a:path extrusionOk="0" h="27015" w="25529">
                <a:moveTo>
                  <a:pt x="1" y="0"/>
                </a:moveTo>
                <a:lnTo>
                  <a:pt x="1" y="27015"/>
                </a:lnTo>
                <a:lnTo>
                  <a:pt x="25008" y="27015"/>
                </a:lnTo>
                <a:cubicBezTo>
                  <a:pt x="25033" y="26900"/>
                  <a:pt x="25046" y="26799"/>
                  <a:pt x="25071" y="26684"/>
                </a:cubicBezTo>
                <a:cubicBezTo>
                  <a:pt x="25249" y="25680"/>
                  <a:pt x="25364" y="24677"/>
                  <a:pt x="25427" y="23673"/>
                </a:cubicBezTo>
                <a:cubicBezTo>
                  <a:pt x="25529" y="21513"/>
                  <a:pt x="25122" y="19251"/>
                  <a:pt x="23559" y="17663"/>
                </a:cubicBezTo>
                <a:cubicBezTo>
                  <a:pt x="20586" y="14651"/>
                  <a:pt x="15910" y="14880"/>
                  <a:pt x="12009" y="14473"/>
                </a:cubicBezTo>
                <a:cubicBezTo>
                  <a:pt x="11221" y="14397"/>
                  <a:pt x="10446" y="14257"/>
                  <a:pt x="9684" y="14028"/>
                </a:cubicBezTo>
                <a:cubicBezTo>
                  <a:pt x="8972" y="13838"/>
                  <a:pt x="8311" y="13482"/>
                  <a:pt x="7765" y="12986"/>
                </a:cubicBezTo>
                <a:cubicBezTo>
                  <a:pt x="7650" y="12898"/>
                  <a:pt x="7549" y="12783"/>
                  <a:pt x="7460" y="12682"/>
                </a:cubicBezTo>
                <a:cubicBezTo>
                  <a:pt x="7320" y="12529"/>
                  <a:pt x="7206" y="12377"/>
                  <a:pt x="7091" y="12211"/>
                </a:cubicBezTo>
                <a:cubicBezTo>
                  <a:pt x="6850" y="11830"/>
                  <a:pt x="6647" y="11436"/>
                  <a:pt x="6494" y="11030"/>
                </a:cubicBezTo>
                <a:cubicBezTo>
                  <a:pt x="6100" y="10064"/>
                  <a:pt x="6011" y="8997"/>
                  <a:pt x="5808" y="7980"/>
                </a:cubicBezTo>
                <a:cubicBezTo>
                  <a:pt x="5465" y="6150"/>
                  <a:pt x="4995" y="4206"/>
                  <a:pt x="3762" y="2758"/>
                </a:cubicBezTo>
                <a:cubicBezTo>
                  <a:pt x="2619" y="1398"/>
                  <a:pt x="1335" y="50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9"/>
          <p:cNvSpPr/>
          <p:nvPr/>
        </p:nvSpPr>
        <p:spPr>
          <a:xfrm>
            <a:off x="24" y="2523100"/>
            <a:ext cx="2517710" cy="2620381"/>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9"/>
          <p:cNvSpPr/>
          <p:nvPr/>
        </p:nvSpPr>
        <p:spPr>
          <a:xfrm>
            <a:off x="6843660" y="0"/>
            <a:ext cx="2300348" cy="1795036"/>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9"/>
          <p:cNvSpPr/>
          <p:nvPr/>
        </p:nvSpPr>
        <p:spPr>
          <a:xfrm>
            <a:off x="6479780" y="0"/>
            <a:ext cx="2664220" cy="2161100"/>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39"/>
          <p:cNvGrpSpPr/>
          <p:nvPr/>
        </p:nvGrpSpPr>
        <p:grpSpPr>
          <a:xfrm>
            <a:off x="440375" y="609196"/>
            <a:ext cx="805042" cy="805600"/>
            <a:chOff x="310700" y="136696"/>
            <a:chExt cx="805042" cy="805600"/>
          </a:xfrm>
        </p:grpSpPr>
        <p:sp>
          <p:nvSpPr>
            <p:cNvPr id="410" name="Google Shape;410;p39"/>
            <p:cNvSpPr/>
            <p:nvPr/>
          </p:nvSpPr>
          <p:spPr>
            <a:xfrm rot="802252">
              <a:off x="379015" y="204913"/>
              <a:ext cx="668414" cy="669165"/>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9"/>
            <p:cNvSpPr/>
            <p:nvPr/>
          </p:nvSpPr>
          <p:spPr>
            <a:xfrm>
              <a:off x="379015" y="204913"/>
              <a:ext cx="668415" cy="669166"/>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 name="Google Shape;412;p39"/>
          <p:cNvSpPr/>
          <p:nvPr/>
        </p:nvSpPr>
        <p:spPr>
          <a:xfrm>
            <a:off x="769850" y="734500"/>
            <a:ext cx="555000" cy="5550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9"/>
          <p:cNvSpPr/>
          <p:nvPr/>
        </p:nvSpPr>
        <p:spPr>
          <a:xfrm rot="5092814">
            <a:off x="8698071" y="4621900"/>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9"/>
          <p:cNvSpPr/>
          <p:nvPr/>
        </p:nvSpPr>
        <p:spPr>
          <a:xfrm rot="5093311">
            <a:off x="8788742" y="3860042"/>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9"/>
          <p:cNvSpPr/>
          <p:nvPr/>
        </p:nvSpPr>
        <p:spPr>
          <a:xfrm rot="5093311">
            <a:off x="8433765" y="4402778"/>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6" name="Shape 416"/>
        <p:cNvGrpSpPr/>
        <p:nvPr/>
      </p:nvGrpSpPr>
      <p:grpSpPr>
        <a:xfrm>
          <a:off x="0" y="0"/>
          <a:ext cx="0" cy="0"/>
          <a:chOff x="0" y="0"/>
          <a:chExt cx="0" cy="0"/>
        </a:xfrm>
      </p:grpSpPr>
      <p:sp>
        <p:nvSpPr>
          <p:cNvPr id="417" name="Google Shape;417;p40"/>
          <p:cNvSpPr txBox="1"/>
          <p:nvPr>
            <p:ph type="title"/>
          </p:nvPr>
        </p:nvSpPr>
        <p:spPr>
          <a:xfrm>
            <a:off x="5111150" y="3356925"/>
            <a:ext cx="3319500" cy="5232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18" name="Google Shape;418;p40"/>
          <p:cNvSpPr txBox="1"/>
          <p:nvPr>
            <p:ph hasCustomPrompt="1" idx="2" type="title"/>
          </p:nvPr>
        </p:nvSpPr>
        <p:spPr>
          <a:xfrm>
            <a:off x="6694950" y="2538525"/>
            <a:ext cx="1735800" cy="818400"/>
          </a:xfrm>
          <a:prstGeom prst="rect">
            <a:avLst/>
          </a:prstGeom>
        </p:spPr>
        <p:txBody>
          <a:bodyPr anchorCtr="0" anchor="t" bIns="91425" lIns="91425" spcFirstLastPara="1" rIns="91425" wrap="square" tIns="91425">
            <a:noAutofit/>
          </a:bodyPr>
          <a:lstStyle>
            <a:lvl1pPr lvl="0" algn="r">
              <a:spcBef>
                <a:spcPts val="0"/>
              </a:spcBef>
              <a:spcAft>
                <a:spcPts val="0"/>
              </a:spcAft>
              <a:buSzPts val="7200"/>
              <a:buNone/>
              <a:defRPr sz="6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419" name="Google Shape;419;p40"/>
          <p:cNvSpPr txBox="1"/>
          <p:nvPr>
            <p:ph idx="1" type="subTitle"/>
          </p:nvPr>
        </p:nvSpPr>
        <p:spPr>
          <a:xfrm>
            <a:off x="5111075" y="3998975"/>
            <a:ext cx="3319500" cy="609600"/>
          </a:xfrm>
          <a:prstGeom prst="rect">
            <a:avLst/>
          </a:prstGeom>
        </p:spPr>
        <p:txBody>
          <a:bodyPr anchorCtr="0" anchor="t" bIns="91425" lIns="91425" spcFirstLastPara="1" rIns="91425" wrap="square" tIns="91425">
            <a:noAutofit/>
          </a:bodyPr>
          <a:lstStyle>
            <a:lvl1pPr lvl="0" algn="r">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0" name="Google Shape;420;p40"/>
          <p:cNvSpPr/>
          <p:nvPr/>
        </p:nvSpPr>
        <p:spPr>
          <a:xfrm rot="10800000">
            <a:off x="26" y="2979800"/>
            <a:ext cx="2772793" cy="2163700"/>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0"/>
          <p:cNvSpPr/>
          <p:nvPr/>
        </p:nvSpPr>
        <p:spPr>
          <a:xfrm rot="10800000">
            <a:off x="39" y="2538553"/>
            <a:ext cx="3211398" cy="2604947"/>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0"/>
          <p:cNvSpPr/>
          <p:nvPr/>
        </p:nvSpPr>
        <p:spPr>
          <a:xfrm rot="-4075620">
            <a:off x="2461138" y="1578465"/>
            <a:ext cx="1018726" cy="1641045"/>
          </a:xfrm>
          <a:custGeom>
            <a:rect b="b" l="l" r="r" t="t"/>
            <a:pathLst>
              <a:path extrusionOk="0" h="12594" w="9181">
                <a:moveTo>
                  <a:pt x="5623" y="1"/>
                </a:moveTo>
                <a:cubicBezTo>
                  <a:pt x="4831" y="1"/>
                  <a:pt x="4207" y="182"/>
                  <a:pt x="3861" y="600"/>
                </a:cubicBezTo>
                <a:cubicBezTo>
                  <a:pt x="3204" y="1401"/>
                  <a:pt x="3820" y="3085"/>
                  <a:pt x="4190" y="4687"/>
                </a:cubicBezTo>
                <a:cubicBezTo>
                  <a:pt x="5032" y="8404"/>
                  <a:pt x="1952" y="6432"/>
                  <a:pt x="596" y="9246"/>
                </a:cubicBezTo>
                <a:cubicBezTo>
                  <a:pt x="83" y="10293"/>
                  <a:pt x="1" y="11484"/>
                  <a:pt x="350" y="12593"/>
                </a:cubicBezTo>
                <a:cubicBezTo>
                  <a:pt x="781" y="11587"/>
                  <a:pt x="1356" y="10663"/>
                  <a:pt x="2054" y="9862"/>
                </a:cubicBezTo>
                <a:cubicBezTo>
                  <a:pt x="2896" y="8938"/>
                  <a:pt x="3985" y="8445"/>
                  <a:pt x="5135" y="7993"/>
                </a:cubicBezTo>
                <a:cubicBezTo>
                  <a:pt x="6285" y="7541"/>
                  <a:pt x="7517" y="7028"/>
                  <a:pt x="8236" y="5960"/>
                </a:cubicBezTo>
                <a:cubicBezTo>
                  <a:pt x="8585" y="5426"/>
                  <a:pt x="8729" y="4810"/>
                  <a:pt x="8605" y="4194"/>
                </a:cubicBezTo>
                <a:cubicBezTo>
                  <a:pt x="8482" y="3516"/>
                  <a:pt x="8133" y="2921"/>
                  <a:pt x="7948" y="2263"/>
                </a:cubicBezTo>
                <a:cubicBezTo>
                  <a:pt x="7825" y="1750"/>
                  <a:pt x="8051" y="1216"/>
                  <a:pt x="8523" y="990"/>
                </a:cubicBezTo>
                <a:cubicBezTo>
                  <a:pt x="8729" y="867"/>
                  <a:pt x="8954" y="805"/>
                  <a:pt x="9180" y="744"/>
                </a:cubicBezTo>
                <a:cubicBezTo>
                  <a:pt x="7876" y="286"/>
                  <a:pt x="6617" y="1"/>
                  <a:pt x="5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0"/>
          <p:cNvSpPr/>
          <p:nvPr/>
        </p:nvSpPr>
        <p:spPr>
          <a:xfrm rot="-4075620">
            <a:off x="2651550" y="1155296"/>
            <a:ext cx="1547341" cy="2107142"/>
          </a:xfrm>
          <a:custGeom>
            <a:rect b="b" l="l" r="r" t="t"/>
            <a:pathLst>
              <a:path extrusionOk="0" h="16171" w="13945">
                <a:moveTo>
                  <a:pt x="9303" y="0"/>
                </a:moveTo>
                <a:cubicBezTo>
                  <a:pt x="8770" y="103"/>
                  <a:pt x="8215" y="144"/>
                  <a:pt x="7886" y="555"/>
                </a:cubicBezTo>
                <a:cubicBezTo>
                  <a:pt x="7620" y="904"/>
                  <a:pt x="7825" y="1356"/>
                  <a:pt x="7969" y="1684"/>
                </a:cubicBezTo>
                <a:cubicBezTo>
                  <a:pt x="8092" y="2013"/>
                  <a:pt x="8236" y="2341"/>
                  <a:pt x="8318" y="2690"/>
                </a:cubicBezTo>
                <a:cubicBezTo>
                  <a:pt x="8667" y="3779"/>
                  <a:pt x="8359" y="4949"/>
                  <a:pt x="7537" y="5709"/>
                </a:cubicBezTo>
                <a:cubicBezTo>
                  <a:pt x="6736" y="6551"/>
                  <a:pt x="5669" y="6962"/>
                  <a:pt x="4601" y="7373"/>
                </a:cubicBezTo>
                <a:cubicBezTo>
                  <a:pt x="3410" y="7845"/>
                  <a:pt x="2321" y="8400"/>
                  <a:pt x="1500" y="9426"/>
                </a:cubicBezTo>
                <a:cubicBezTo>
                  <a:pt x="884" y="10248"/>
                  <a:pt x="370" y="11131"/>
                  <a:pt x="1" y="12075"/>
                </a:cubicBezTo>
                <a:cubicBezTo>
                  <a:pt x="907" y="14331"/>
                  <a:pt x="3377" y="16170"/>
                  <a:pt x="6288" y="16170"/>
                </a:cubicBezTo>
                <a:cubicBezTo>
                  <a:pt x="6610" y="16170"/>
                  <a:pt x="6938" y="16148"/>
                  <a:pt x="7270" y="16101"/>
                </a:cubicBezTo>
                <a:cubicBezTo>
                  <a:pt x="7948" y="15792"/>
                  <a:pt x="8585" y="15402"/>
                  <a:pt x="9180" y="14971"/>
                </a:cubicBezTo>
                <a:cubicBezTo>
                  <a:pt x="11193" y="13472"/>
                  <a:pt x="12651" y="11377"/>
                  <a:pt x="13308" y="8975"/>
                </a:cubicBezTo>
                <a:cubicBezTo>
                  <a:pt x="13945" y="6674"/>
                  <a:pt x="13904" y="4251"/>
                  <a:pt x="13205" y="1992"/>
                </a:cubicBezTo>
                <a:cubicBezTo>
                  <a:pt x="11973" y="1212"/>
                  <a:pt x="10659" y="534"/>
                  <a:pt x="9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0"/>
          <p:cNvSpPr/>
          <p:nvPr/>
        </p:nvSpPr>
        <p:spPr>
          <a:xfrm rot="-4075620">
            <a:off x="3233779" y="651322"/>
            <a:ext cx="1189605" cy="1758189"/>
          </a:xfrm>
          <a:custGeom>
            <a:rect b="b" l="l" r="r" t="t"/>
            <a:pathLst>
              <a:path extrusionOk="0" h="13493" w="10721">
                <a:moveTo>
                  <a:pt x="5011" y="1"/>
                </a:moveTo>
                <a:lnTo>
                  <a:pt x="5011" y="1"/>
                </a:lnTo>
                <a:cubicBezTo>
                  <a:pt x="5278" y="966"/>
                  <a:pt x="5422" y="1972"/>
                  <a:pt x="5463" y="2978"/>
                </a:cubicBezTo>
                <a:cubicBezTo>
                  <a:pt x="5586" y="5751"/>
                  <a:pt x="4724" y="8482"/>
                  <a:pt x="3060" y="10700"/>
                </a:cubicBezTo>
                <a:cubicBezTo>
                  <a:pt x="2218" y="11809"/>
                  <a:pt x="1171" y="12754"/>
                  <a:pt x="0" y="13493"/>
                </a:cubicBezTo>
                <a:cubicBezTo>
                  <a:pt x="5483" y="11665"/>
                  <a:pt x="10720" y="7579"/>
                  <a:pt x="7106" y="1911"/>
                </a:cubicBezTo>
                <a:cubicBezTo>
                  <a:pt x="6736" y="1336"/>
                  <a:pt x="5997" y="658"/>
                  <a:pt x="50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0"/>
          <p:cNvSpPr/>
          <p:nvPr/>
        </p:nvSpPr>
        <p:spPr>
          <a:xfrm rot="10800000">
            <a:off x="5164741" y="27"/>
            <a:ext cx="3979259" cy="1753449"/>
          </a:xfrm>
          <a:custGeom>
            <a:rect b="b" l="l" r="r" t="t"/>
            <a:pathLst>
              <a:path extrusionOk="0" h="20446" w="46720">
                <a:moveTo>
                  <a:pt x="6371" y="1"/>
                </a:moveTo>
                <a:cubicBezTo>
                  <a:pt x="2895" y="1"/>
                  <a:pt x="0" y="1696"/>
                  <a:pt x="0" y="1696"/>
                </a:cubicBezTo>
                <a:lnTo>
                  <a:pt x="0" y="5988"/>
                </a:lnTo>
                <a:cubicBezTo>
                  <a:pt x="513" y="5516"/>
                  <a:pt x="1088" y="5126"/>
                  <a:pt x="1725" y="4859"/>
                </a:cubicBezTo>
                <a:cubicBezTo>
                  <a:pt x="2584" y="4453"/>
                  <a:pt x="3517" y="4246"/>
                  <a:pt x="4458" y="4246"/>
                </a:cubicBezTo>
                <a:cubicBezTo>
                  <a:pt x="5090" y="4246"/>
                  <a:pt x="5726" y="4340"/>
                  <a:pt x="6346" y="4530"/>
                </a:cubicBezTo>
                <a:cubicBezTo>
                  <a:pt x="8276" y="5126"/>
                  <a:pt x="8584" y="6255"/>
                  <a:pt x="8872" y="7343"/>
                </a:cubicBezTo>
                <a:cubicBezTo>
                  <a:pt x="9118" y="8329"/>
                  <a:pt x="9406" y="9356"/>
                  <a:pt x="10966" y="10075"/>
                </a:cubicBezTo>
                <a:cubicBezTo>
                  <a:pt x="12342" y="10711"/>
                  <a:pt x="15320" y="10794"/>
                  <a:pt x="18749" y="10876"/>
                </a:cubicBezTo>
                <a:cubicBezTo>
                  <a:pt x="23452" y="10999"/>
                  <a:pt x="29305" y="11143"/>
                  <a:pt x="33022" y="12888"/>
                </a:cubicBezTo>
                <a:cubicBezTo>
                  <a:pt x="36328" y="14449"/>
                  <a:pt x="37848" y="16420"/>
                  <a:pt x="38546" y="17776"/>
                </a:cubicBezTo>
                <a:cubicBezTo>
                  <a:pt x="39306" y="19275"/>
                  <a:pt x="39244" y="20384"/>
                  <a:pt x="39244" y="20445"/>
                </a:cubicBezTo>
                <a:lnTo>
                  <a:pt x="45652" y="20445"/>
                </a:lnTo>
                <a:cubicBezTo>
                  <a:pt x="45652" y="20445"/>
                  <a:pt x="46720" y="14141"/>
                  <a:pt x="37252" y="10342"/>
                </a:cubicBezTo>
                <a:cubicBezTo>
                  <a:pt x="31633" y="8086"/>
                  <a:pt x="27858" y="7850"/>
                  <a:pt x="24374" y="7850"/>
                </a:cubicBezTo>
                <a:cubicBezTo>
                  <a:pt x="23450" y="7850"/>
                  <a:pt x="22547" y="7867"/>
                  <a:pt x="21635" y="7867"/>
                </a:cubicBezTo>
                <a:cubicBezTo>
                  <a:pt x="20192" y="7867"/>
                  <a:pt x="18728" y="7825"/>
                  <a:pt x="17127" y="7610"/>
                </a:cubicBezTo>
                <a:cubicBezTo>
                  <a:pt x="10720" y="6727"/>
                  <a:pt x="14149" y="2127"/>
                  <a:pt x="9467" y="505"/>
                </a:cubicBezTo>
                <a:cubicBezTo>
                  <a:pt x="8424" y="142"/>
                  <a:pt x="7373" y="1"/>
                  <a:pt x="63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0"/>
          <p:cNvSpPr/>
          <p:nvPr/>
        </p:nvSpPr>
        <p:spPr>
          <a:xfrm rot="10800000">
            <a:off x="5827638" y="21"/>
            <a:ext cx="3316362" cy="1362469"/>
          </a:xfrm>
          <a:custGeom>
            <a:rect b="b" l="l" r="r" t="t"/>
            <a:pathLst>
              <a:path extrusionOk="0" h="15887" w="38937">
                <a:moveTo>
                  <a:pt x="4536" y="0"/>
                </a:moveTo>
                <a:cubicBezTo>
                  <a:pt x="1911" y="0"/>
                  <a:pt x="17" y="1782"/>
                  <a:pt x="0" y="1799"/>
                </a:cubicBezTo>
                <a:lnTo>
                  <a:pt x="0" y="15886"/>
                </a:lnTo>
                <a:lnTo>
                  <a:pt x="38936" y="15886"/>
                </a:lnTo>
                <a:cubicBezTo>
                  <a:pt x="38916" y="14983"/>
                  <a:pt x="38690" y="14120"/>
                  <a:pt x="38259" y="13340"/>
                </a:cubicBezTo>
                <a:cubicBezTo>
                  <a:pt x="37047" y="10937"/>
                  <a:pt x="34665" y="9438"/>
                  <a:pt x="32878" y="8596"/>
                </a:cubicBezTo>
                <a:cubicBezTo>
                  <a:pt x="29223" y="6871"/>
                  <a:pt x="23411" y="6727"/>
                  <a:pt x="18749" y="6625"/>
                </a:cubicBezTo>
                <a:cubicBezTo>
                  <a:pt x="15279" y="6543"/>
                  <a:pt x="12260" y="6460"/>
                  <a:pt x="10823" y="5803"/>
                </a:cubicBezTo>
                <a:cubicBezTo>
                  <a:pt x="9118" y="5002"/>
                  <a:pt x="8810" y="3852"/>
                  <a:pt x="8564" y="2846"/>
                </a:cubicBezTo>
                <a:cubicBezTo>
                  <a:pt x="8276" y="1758"/>
                  <a:pt x="8030" y="813"/>
                  <a:pt x="6243" y="259"/>
                </a:cubicBezTo>
                <a:cubicBezTo>
                  <a:pt x="5650" y="76"/>
                  <a:pt x="5077" y="0"/>
                  <a:pt x="45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27" name="Shape 427"/>
        <p:cNvGrpSpPr/>
        <p:nvPr/>
      </p:nvGrpSpPr>
      <p:grpSpPr>
        <a:xfrm>
          <a:off x="0" y="0"/>
          <a:ext cx="0" cy="0"/>
          <a:chOff x="0" y="0"/>
          <a:chExt cx="0" cy="0"/>
        </a:xfrm>
      </p:grpSpPr>
      <p:sp>
        <p:nvSpPr>
          <p:cNvPr id="428" name="Google Shape;428;p41"/>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sz="3400"/>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429" name="Google Shape;429;p41"/>
          <p:cNvSpPr txBox="1"/>
          <p:nvPr>
            <p:ph idx="1" type="body"/>
          </p:nvPr>
        </p:nvSpPr>
        <p:spPr>
          <a:xfrm>
            <a:off x="713225" y="1415550"/>
            <a:ext cx="7717500" cy="3192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Font typeface="Livvic"/>
              <a:buAutoNum type="arabicPeriod"/>
              <a:defRPr sz="1100">
                <a:latin typeface="Montserrat"/>
                <a:ea typeface="Montserrat"/>
                <a:cs typeface="Montserrat"/>
                <a:sym typeface="Montserrat"/>
              </a:defRPr>
            </a:lvl1pPr>
            <a:lvl2pPr indent="-298450" lvl="1" marL="914400">
              <a:spcBef>
                <a:spcPts val="1600"/>
              </a:spcBef>
              <a:spcAft>
                <a:spcPts val="0"/>
              </a:spcAft>
              <a:buSzPts val="1100"/>
              <a:buFont typeface="Roboto Condensed Light"/>
              <a:buAutoNum type="alphaLcPeriod"/>
              <a:defRPr sz="1100"/>
            </a:lvl2pPr>
            <a:lvl3pPr indent="-298450" lvl="2" marL="1371600">
              <a:spcBef>
                <a:spcPts val="1600"/>
              </a:spcBef>
              <a:spcAft>
                <a:spcPts val="0"/>
              </a:spcAft>
              <a:buSzPts val="1100"/>
              <a:buFont typeface="Roboto Condensed Light"/>
              <a:buAutoNum type="romanLcPeriod"/>
              <a:defRPr sz="1100"/>
            </a:lvl3pPr>
            <a:lvl4pPr indent="-298450" lvl="3" marL="1828800">
              <a:spcBef>
                <a:spcPts val="1600"/>
              </a:spcBef>
              <a:spcAft>
                <a:spcPts val="0"/>
              </a:spcAft>
              <a:buSzPts val="1100"/>
              <a:buFont typeface="Roboto Condensed Light"/>
              <a:buAutoNum type="arabicPeriod"/>
              <a:defRPr sz="1100"/>
            </a:lvl4pPr>
            <a:lvl5pPr indent="-298450" lvl="4" marL="2286000">
              <a:spcBef>
                <a:spcPts val="1600"/>
              </a:spcBef>
              <a:spcAft>
                <a:spcPts val="0"/>
              </a:spcAft>
              <a:buSzPts val="1100"/>
              <a:buFont typeface="Roboto Condensed Light"/>
              <a:buAutoNum type="alphaLcPeriod"/>
              <a:defRPr sz="1100"/>
            </a:lvl5pPr>
            <a:lvl6pPr indent="-298450" lvl="5" marL="2743200">
              <a:spcBef>
                <a:spcPts val="1600"/>
              </a:spcBef>
              <a:spcAft>
                <a:spcPts val="0"/>
              </a:spcAft>
              <a:buSzPts val="1100"/>
              <a:buFont typeface="Roboto Condensed Light"/>
              <a:buAutoNum type="romanLcPeriod"/>
              <a:defRPr sz="1100"/>
            </a:lvl6pPr>
            <a:lvl7pPr indent="-298450" lvl="6" marL="3200400">
              <a:spcBef>
                <a:spcPts val="1600"/>
              </a:spcBef>
              <a:spcAft>
                <a:spcPts val="0"/>
              </a:spcAft>
              <a:buSzPts val="1100"/>
              <a:buFont typeface="Roboto Condensed Light"/>
              <a:buAutoNum type="arabicPeriod"/>
              <a:defRPr sz="1100"/>
            </a:lvl7pPr>
            <a:lvl8pPr indent="-298450" lvl="7" marL="3657600">
              <a:spcBef>
                <a:spcPts val="1600"/>
              </a:spcBef>
              <a:spcAft>
                <a:spcPts val="0"/>
              </a:spcAft>
              <a:buSzPts val="1100"/>
              <a:buFont typeface="Roboto Condensed Light"/>
              <a:buAutoNum type="alphaLcPeriod"/>
              <a:defRPr sz="1100"/>
            </a:lvl8pPr>
            <a:lvl9pPr indent="-298450" lvl="8" marL="4114800">
              <a:spcBef>
                <a:spcPts val="1600"/>
              </a:spcBef>
              <a:spcAft>
                <a:spcPts val="1600"/>
              </a:spcAft>
              <a:buSzPts val="1100"/>
              <a:buFont typeface="Roboto Condensed Light"/>
              <a:buAutoNum type="romanLcPeriod"/>
              <a:defRPr sz="1100"/>
            </a:lvl9pPr>
          </a:lstStyle>
          <a:p/>
        </p:txBody>
      </p:sp>
      <p:sp>
        <p:nvSpPr>
          <p:cNvPr id="430" name="Google Shape;430;p41"/>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1"/>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2" name="Shape 432"/>
        <p:cNvGrpSpPr/>
        <p:nvPr/>
      </p:nvGrpSpPr>
      <p:grpSpPr>
        <a:xfrm>
          <a:off x="0" y="0"/>
          <a:ext cx="0" cy="0"/>
          <a:chOff x="0" y="0"/>
          <a:chExt cx="0" cy="0"/>
        </a:xfrm>
      </p:grpSpPr>
      <p:sp>
        <p:nvSpPr>
          <p:cNvPr id="433" name="Google Shape;433;p42"/>
          <p:cNvSpPr txBox="1"/>
          <p:nvPr>
            <p:ph type="title"/>
          </p:nvPr>
        </p:nvSpPr>
        <p:spPr>
          <a:xfrm>
            <a:off x="3347525" y="539500"/>
            <a:ext cx="5083200" cy="1054500"/>
          </a:xfrm>
          <a:prstGeom prst="rect">
            <a:avLst/>
          </a:prstGeom>
        </p:spPr>
        <p:txBody>
          <a:bodyPr anchorCtr="0" anchor="t" bIns="91425" lIns="91425" spcFirstLastPara="1" rIns="91425" wrap="square" tIns="91425">
            <a:noAutofit/>
          </a:bodyPr>
          <a:lstStyle>
            <a:lvl1pPr lvl="0" algn="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434" name="Google Shape;434;p42"/>
          <p:cNvSpPr txBox="1"/>
          <p:nvPr>
            <p:ph idx="1" type="subTitle"/>
          </p:nvPr>
        </p:nvSpPr>
        <p:spPr>
          <a:xfrm>
            <a:off x="4116750" y="3328000"/>
            <a:ext cx="1831200" cy="981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435" name="Google Shape;435;p42"/>
          <p:cNvSpPr txBox="1"/>
          <p:nvPr>
            <p:ph idx="2" type="subTitle"/>
          </p:nvPr>
        </p:nvSpPr>
        <p:spPr>
          <a:xfrm>
            <a:off x="4116764" y="2945425"/>
            <a:ext cx="1831200" cy="3825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Font typeface="Work Sans"/>
              <a:buNone/>
              <a:defRPr b="1" sz="1800">
                <a:latin typeface="Work Sans"/>
                <a:ea typeface="Work Sans"/>
                <a:cs typeface="Work Sans"/>
                <a:sym typeface="Work Sans"/>
              </a:defRPr>
            </a:lvl1pPr>
            <a:lvl2pPr lvl="1">
              <a:spcBef>
                <a:spcPts val="1600"/>
              </a:spcBef>
              <a:spcAft>
                <a:spcPts val="0"/>
              </a:spcAft>
              <a:buSzPts val="3000"/>
              <a:buFont typeface="Work Sans"/>
              <a:buNone/>
              <a:defRPr b="1" sz="3000">
                <a:latin typeface="Work Sans"/>
                <a:ea typeface="Work Sans"/>
                <a:cs typeface="Work Sans"/>
                <a:sym typeface="Work Sans"/>
              </a:defRPr>
            </a:lvl2pPr>
            <a:lvl3pPr lvl="2">
              <a:spcBef>
                <a:spcPts val="1600"/>
              </a:spcBef>
              <a:spcAft>
                <a:spcPts val="0"/>
              </a:spcAft>
              <a:buSzPts val="3000"/>
              <a:buFont typeface="Work Sans"/>
              <a:buNone/>
              <a:defRPr b="1" sz="3000">
                <a:latin typeface="Work Sans"/>
                <a:ea typeface="Work Sans"/>
                <a:cs typeface="Work Sans"/>
                <a:sym typeface="Work Sans"/>
              </a:defRPr>
            </a:lvl3pPr>
            <a:lvl4pPr lvl="3">
              <a:spcBef>
                <a:spcPts val="1600"/>
              </a:spcBef>
              <a:spcAft>
                <a:spcPts val="0"/>
              </a:spcAft>
              <a:buSzPts val="3000"/>
              <a:buFont typeface="Work Sans"/>
              <a:buNone/>
              <a:defRPr b="1" sz="3000">
                <a:latin typeface="Work Sans"/>
                <a:ea typeface="Work Sans"/>
                <a:cs typeface="Work Sans"/>
                <a:sym typeface="Work Sans"/>
              </a:defRPr>
            </a:lvl4pPr>
            <a:lvl5pPr lvl="4">
              <a:spcBef>
                <a:spcPts val="1600"/>
              </a:spcBef>
              <a:spcAft>
                <a:spcPts val="0"/>
              </a:spcAft>
              <a:buSzPts val="3000"/>
              <a:buFont typeface="Work Sans"/>
              <a:buNone/>
              <a:defRPr b="1" sz="3000">
                <a:latin typeface="Work Sans"/>
                <a:ea typeface="Work Sans"/>
                <a:cs typeface="Work Sans"/>
                <a:sym typeface="Work Sans"/>
              </a:defRPr>
            </a:lvl5pPr>
            <a:lvl6pPr lvl="5">
              <a:spcBef>
                <a:spcPts val="1600"/>
              </a:spcBef>
              <a:spcAft>
                <a:spcPts val="0"/>
              </a:spcAft>
              <a:buSzPts val="3000"/>
              <a:buFont typeface="Work Sans"/>
              <a:buNone/>
              <a:defRPr b="1" sz="3000">
                <a:latin typeface="Work Sans"/>
                <a:ea typeface="Work Sans"/>
                <a:cs typeface="Work Sans"/>
                <a:sym typeface="Work Sans"/>
              </a:defRPr>
            </a:lvl6pPr>
            <a:lvl7pPr lvl="6">
              <a:spcBef>
                <a:spcPts val="1600"/>
              </a:spcBef>
              <a:spcAft>
                <a:spcPts val="0"/>
              </a:spcAft>
              <a:buSzPts val="3000"/>
              <a:buFont typeface="Work Sans"/>
              <a:buNone/>
              <a:defRPr b="1" sz="3000">
                <a:latin typeface="Work Sans"/>
                <a:ea typeface="Work Sans"/>
                <a:cs typeface="Work Sans"/>
                <a:sym typeface="Work Sans"/>
              </a:defRPr>
            </a:lvl7pPr>
            <a:lvl8pPr lvl="7">
              <a:spcBef>
                <a:spcPts val="1600"/>
              </a:spcBef>
              <a:spcAft>
                <a:spcPts val="0"/>
              </a:spcAft>
              <a:buSzPts val="3000"/>
              <a:buFont typeface="Work Sans"/>
              <a:buNone/>
              <a:defRPr b="1" sz="3000">
                <a:latin typeface="Work Sans"/>
                <a:ea typeface="Work Sans"/>
                <a:cs typeface="Work Sans"/>
                <a:sym typeface="Work Sans"/>
              </a:defRPr>
            </a:lvl8pPr>
            <a:lvl9pPr lvl="8">
              <a:spcBef>
                <a:spcPts val="1600"/>
              </a:spcBef>
              <a:spcAft>
                <a:spcPts val="1600"/>
              </a:spcAft>
              <a:buSzPts val="3000"/>
              <a:buFont typeface="Work Sans"/>
              <a:buNone/>
              <a:defRPr b="1" sz="3000">
                <a:latin typeface="Work Sans"/>
                <a:ea typeface="Work Sans"/>
                <a:cs typeface="Work Sans"/>
                <a:sym typeface="Work Sans"/>
              </a:defRPr>
            </a:lvl9pPr>
          </a:lstStyle>
          <a:p/>
        </p:txBody>
      </p:sp>
      <p:sp>
        <p:nvSpPr>
          <p:cNvPr id="436" name="Google Shape;436;p42"/>
          <p:cNvSpPr txBox="1"/>
          <p:nvPr>
            <p:ph idx="3" type="subTitle"/>
          </p:nvPr>
        </p:nvSpPr>
        <p:spPr>
          <a:xfrm>
            <a:off x="6599523" y="3328000"/>
            <a:ext cx="1831200" cy="981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437" name="Google Shape;437;p42"/>
          <p:cNvSpPr txBox="1"/>
          <p:nvPr>
            <p:ph idx="4" type="subTitle"/>
          </p:nvPr>
        </p:nvSpPr>
        <p:spPr>
          <a:xfrm>
            <a:off x="6599535" y="2945425"/>
            <a:ext cx="1831200" cy="3825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Font typeface="Work Sans"/>
              <a:buNone/>
              <a:defRPr b="1" sz="1800">
                <a:latin typeface="Work Sans"/>
                <a:ea typeface="Work Sans"/>
                <a:cs typeface="Work Sans"/>
                <a:sym typeface="Work Sans"/>
              </a:defRPr>
            </a:lvl1pPr>
            <a:lvl2pPr lvl="1">
              <a:spcBef>
                <a:spcPts val="1600"/>
              </a:spcBef>
              <a:spcAft>
                <a:spcPts val="0"/>
              </a:spcAft>
              <a:buSzPts val="3000"/>
              <a:buFont typeface="Work Sans"/>
              <a:buNone/>
              <a:defRPr b="1" sz="3000">
                <a:latin typeface="Work Sans"/>
                <a:ea typeface="Work Sans"/>
                <a:cs typeface="Work Sans"/>
                <a:sym typeface="Work Sans"/>
              </a:defRPr>
            </a:lvl2pPr>
            <a:lvl3pPr lvl="2">
              <a:spcBef>
                <a:spcPts val="1600"/>
              </a:spcBef>
              <a:spcAft>
                <a:spcPts val="0"/>
              </a:spcAft>
              <a:buSzPts val="3000"/>
              <a:buFont typeface="Work Sans"/>
              <a:buNone/>
              <a:defRPr b="1" sz="3000">
                <a:latin typeface="Work Sans"/>
                <a:ea typeface="Work Sans"/>
                <a:cs typeface="Work Sans"/>
                <a:sym typeface="Work Sans"/>
              </a:defRPr>
            </a:lvl3pPr>
            <a:lvl4pPr lvl="3">
              <a:spcBef>
                <a:spcPts val="1600"/>
              </a:spcBef>
              <a:spcAft>
                <a:spcPts val="0"/>
              </a:spcAft>
              <a:buSzPts val="3000"/>
              <a:buFont typeface="Work Sans"/>
              <a:buNone/>
              <a:defRPr b="1" sz="3000">
                <a:latin typeface="Work Sans"/>
                <a:ea typeface="Work Sans"/>
                <a:cs typeface="Work Sans"/>
                <a:sym typeface="Work Sans"/>
              </a:defRPr>
            </a:lvl4pPr>
            <a:lvl5pPr lvl="4">
              <a:spcBef>
                <a:spcPts val="1600"/>
              </a:spcBef>
              <a:spcAft>
                <a:spcPts val="0"/>
              </a:spcAft>
              <a:buSzPts val="3000"/>
              <a:buFont typeface="Work Sans"/>
              <a:buNone/>
              <a:defRPr b="1" sz="3000">
                <a:latin typeface="Work Sans"/>
                <a:ea typeface="Work Sans"/>
                <a:cs typeface="Work Sans"/>
                <a:sym typeface="Work Sans"/>
              </a:defRPr>
            </a:lvl5pPr>
            <a:lvl6pPr lvl="5">
              <a:spcBef>
                <a:spcPts val="1600"/>
              </a:spcBef>
              <a:spcAft>
                <a:spcPts val="0"/>
              </a:spcAft>
              <a:buSzPts val="3000"/>
              <a:buFont typeface="Work Sans"/>
              <a:buNone/>
              <a:defRPr b="1" sz="3000">
                <a:latin typeface="Work Sans"/>
                <a:ea typeface="Work Sans"/>
                <a:cs typeface="Work Sans"/>
                <a:sym typeface="Work Sans"/>
              </a:defRPr>
            </a:lvl6pPr>
            <a:lvl7pPr lvl="6">
              <a:spcBef>
                <a:spcPts val="1600"/>
              </a:spcBef>
              <a:spcAft>
                <a:spcPts val="0"/>
              </a:spcAft>
              <a:buSzPts val="3000"/>
              <a:buFont typeface="Work Sans"/>
              <a:buNone/>
              <a:defRPr b="1" sz="3000">
                <a:latin typeface="Work Sans"/>
                <a:ea typeface="Work Sans"/>
                <a:cs typeface="Work Sans"/>
                <a:sym typeface="Work Sans"/>
              </a:defRPr>
            </a:lvl7pPr>
            <a:lvl8pPr lvl="7">
              <a:spcBef>
                <a:spcPts val="1600"/>
              </a:spcBef>
              <a:spcAft>
                <a:spcPts val="0"/>
              </a:spcAft>
              <a:buSzPts val="3000"/>
              <a:buFont typeface="Work Sans"/>
              <a:buNone/>
              <a:defRPr b="1" sz="3000">
                <a:latin typeface="Work Sans"/>
                <a:ea typeface="Work Sans"/>
                <a:cs typeface="Work Sans"/>
                <a:sym typeface="Work Sans"/>
              </a:defRPr>
            </a:lvl8pPr>
            <a:lvl9pPr lvl="8">
              <a:spcBef>
                <a:spcPts val="1600"/>
              </a:spcBef>
              <a:spcAft>
                <a:spcPts val="1600"/>
              </a:spcAft>
              <a:buSzPts val="3000"/>
              <a:buFont typeface="Work Sans"/>
              <a:buNone/>
              <a:defRPr b="1" sz="3000">
                <a:latin typeface="Work Sans"/>
                <a:ea typeface="Work Sans"/>
                <a:cs typeface="Work Sans"/>
                <a:sym typeface="Work Sans"/>
              </a:defRPr>
            </a:lvl9pPr>
          </a:lstStyle>
          <a:p/>
        </p:txBody>
      </p:sp>
      <p:sp>
        <p:nvSpPr>
          <p:cNvPr id="438" name="Google Shape;438;p42"/>
          <p:cNvSpPr/>
          <p:nvPr/>
        </p:nvSpPr>
        <p:spPr>
          <a:xfrm rot="5400000">
            <a:off x="-107446" y="107511"/>
            <a:ext cx="2571733" cy="2356710"/>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2"/>
          <p:cNvSpPr/>
          <p:nvPr/>
        </p:nvSpPr>
        <p:spPr>
          <a:xfrm>
            <a:off x="350626" y="3807805"/>
            <a:ext cx="973200" cy="935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2"/>
          <p:cNvSpPr/>
          <p:nvPr/>
        </p:nvSpPr>
        <p:spPr>
          <a:xfrm>
            <a:off x="1" y="12"/>
            <a:ext cx="1078911" cy="1737227"/>
          </a:xfrm>
          <a:custGeom>
            <a:rect b="b" l="l" r="r" t="t"/>
            <a:pathLst>
              <a:path extrusionOk="0" h="11972" w="7435">
                <a:moveTo>
                  <a:pt x="1" y="1"/>
                </a:moveTo>
                <a:lnTo>
                  <a:pt x="1" y="11234"/>
                </a:lnTo>
                <a:cubicBezTo>
                  <a:pt x="141" y="11234"/>
                  <a:pt x="268" y="11246"/>
                  <a:pt x="407" y="11246"/>
                </a:cubicBezTo>
                <a:cubicBezTo>
                  <a:pt x="1791" y="11334"/>
                  <a:pt x="3077" y="11971"/>
                  <a:pt x="4470" y="11971"/>
                </a:cubicBezTo>
                <a:cubicBezTo>
                  <a:pt x="4496" y="11971"/>
                  <a:pt x="4523" y="11971"/>
                  <a:pt x="4550" y="11971"/>
                </a:cubicBezTo>
                <a:cubicBezTo>
                  <a:pt x="5554" y="11945"/>
                  <a:pt x="6735" y="11424"/>
                  <a:pt x="7053" y="10408"/>
                </a:cubicBezTo>
                <a:cubicBezTo>
                  <a:pt x="7434" y="9201"/>
                  <a:pt x="6723" y="7854"/>
                  <a:pt x="6291" y="6748"/>
                </a:cubicBezTo>
                <a:cubicBezTo>
                  <a:pt x="5694" y="5236"/>
                  <a:pt x="5516" y="3724"/>
                  <a:pt x="5910" y="2148"/>
                </a:cubicBezTo>
                <a:cubicBezTo>
                  <a:pt x="6100" y="1399"/>
                  <a:pt x="6380" y="687"/>
                  <a:pt x="6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2"/>
          <p:cNvSpPr/>
          <p:nvPr/>
        </p:nvSpPr>
        <p:spPr>
          <a:xfrm>
            <a:off x="2190580" y="3049411"/>
            <a:ext cx="312600" cy="312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2"/>
          <p:cNvSpPr/>
          <p:nvPr/>
        </p:nvSpPr>
        <p:spPr>
          <a:xfrm>
            <a:off x="1102205" y="3424722"/>
            <a:ext cx="1537510" cy="1539269"/>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2"/>
          <p:cNvSpPr/>
          <p:nvPr/>
        </p:nvSpPr>
        <p:spPr>
          <a:xfrm>
            <a:off x="1354451" y="2945417"/>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2"/>
          <p:cNvSpPr/>
          <p:nvPr/>
        </p:nvSpPr>
        <p:spPr>
          <a:xfrm>
            <a:off x="2714601" y="4690442"/>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45" name="Google Shape;445;p42"/>
          <p:cNvSpPr/>
          <p:nvPr/>
        </p:nvSpPr>
        <p:spPr>
          <a:xfrm>
            <a:off x="167471" y="4201738"/>
            <a:ext cx="488700" cy="488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6" name="Shape 446"/>
        <p:cNvGrpSpPr/>
        <p:nvPr/>
      </p:nvGrpSpPr>
      <p:grpSpPr>
        <a:xfrm>
          <a:off x="0" y="0"/>
          <a:ext cx="0" cy="0"/>
          <a:chOff x="0" y="0"/>
          <a:chExt cx="0" cy="0"/>
        </a:xfrm>
      </p:grpSpPr>
      <p:sp>
        <p:nvSpPr>
          <p:cNvPr id="447" name="Google Shape;447;p43"/>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448" name="Google Shape;448;p43"/>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3"/>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50" name="Shape 450"/>
        <p:cNvGrpSpPr/>
        <p:nvPr/>
      </p:nvGrpSpPr>
      <p:grpSpPr>
        <a:xfrm>
          <a:off x="0" y="0"/>
          <a:ext cx="0" cy="0"/>
          <a:chOff x="0" y="0"/>
          <a:chExt cx="0" cy="0"/>
        </a:xfrm>
      </p:grpSpPr>
      <p:sp>
        <p:nvSpPr>
          <p:cNvPr id="451" name="Google Shape;451;p44"/>
          <p:cNvSpPr txBox="1"/>
          <p:nvPr>
            <p:ph idx="1" type="subTitle"/>
          </p:nvPr>
        </p:nvSpPr>
        <p:spPr>
          <a:xfrm>
            <a:off x="713225" y="1718200"/>
            <a:ext cx="4157100" cy="25233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452" name="Google Shape;452;p44"/>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453" name="Google Shape;453;p44"/>
          <p:cNvSpPr/>
          <p:nvPr/>
        </p:nvSpPr>
        <p:spPr>
          <a:xfrm>
            <a:off x="4499775" y="1491174"/>
            <a:ext cx="4644251" cy="3652382"/>
          </a:xfrm>
          <a:custGeom>
            <a:rect b="b" l="l" r="r" t="t"/>
            <a:pathLst>
              <a:path extrusionOk="0" h="14449" w="14575">
                <a:moveTo>
                  <a:pt x="14575" y="1"/>
                </a:moveTo>
                <a:cubicBezTo>
                  <a:pt x="14143" y="433"/>
                  <a:pt x="13876" y="1005"/>
                  <a:pt x="13812" y="1615"/>
                </a:cubicBezTo>
                <a:cubicBezTo>
                  <a:pt x="13698" y="2530"/>
                  <a:pt x="14054" y="3356"/>
                  <a:pt x="13444" y="4169"/>
                </a:cubicBezTo>
                <a:cubicBezTo>
                  <a:pt x="13012" y="4741"/>
                  <a:pt x="12338" y="4931"/>
                  <a:pt x="11703" y="5198"/>
                </a:cubicBezTo>
                <a:cubicBezTo>
                  <a:pt x="10737" y="5617"/>
                  <a:pt x="9822" y="6329"/>
                  <a:pt x="9518" y="7371"/>
                </a:cubicBezTo>
                <a:cubicBezTo>
                  <a:pt x="9302" y="8121"/>
                  <a:pt x="9429" y="8921"/>
                  <a:pt x="9149" y="9645"/>
                </a:cubicBezTo>
                <a:cubicBezTo>
                  <a:pt x="8672" y="10849"/>
                  <a:pt x="7688" y="11210"/>
                  <a:pt x="6524" y="11210"/>
                </a:cubicBezTo>
                <a:cubicBezTo>
                  <a:pt x="6385" y="11210"/>
                  <a:pt x="6243" y="11205"/>
                  <a:pt x="6099" y="11196"/>
                </a:cubicBezTo>
                <a:cubicBezTo>
                  <a:pt x="5885" y="11182"/>
                  <a:pt x="5672" y="11174"/>
                  <a:pt x="5463" y="11174"/>
                </a:cubicBezTo>
                <a:cubicBezTo>
                  <a:pt x="4311" y="11174"/>
                  <a:pt x="3244" y="11407"/>
                  <a:pt x="2287" y="12149"/>
                </a:cubicBezTo>
                <a:cubicBezTo>
                  <a:pt x="1563" y="12695"/>
                  <a:pt x="1068" y="13496"/>
                  <a:pt x="394" y="14105"/>
                </a:cubicBezTo>
                <a:cubicBezTo>
                  <a:pt x="267" y="14233"/>
                  <a:pt x="127" y="14347"/>
                  <a:pt x="0" y="14449"/>
                </a:cubicBezTo>
                <a:lnTo>
                  <a:pt x="14575" y="14449"/>
                </a:lnTo>
                <a:lnTo>
                  <a:pt x="145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54" name="Shape 454"/>
        <p:cNvGrpSpPr/>
        <p:nvPr/>
      </p:nvGrpSpPr>
      <p:grpSpPr>
        <a:xfrm>
          <a:off x="0" y="0"/>
          <a:ext cx="0" cy="0"/>
          <a:chOff x="0" y="0"/>
          <a:chExt cx="0" cy="0"/>
        </a:xfrm>
      </p:grpSpPr>
      <p:sp>
        <p:nvSpPr>
          <p:cNvPr id="455" name="Google Shape;455;p45"/>
          <p:cNvSpPr txBox="1"/>
          <p:nvPr>
            <p:ph type="title"/>
          </p:nvPr>
        </p:nvSpPr>
        <p:spPr>
          <a:xfrm>
            <a:off x="5516275" y="2067750"/>
            <a:ext cx="2914500" cy="9474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56" name="Google Shape;456;p45"/>
          <p:cNvSpPr txBox="1"/>
          <p:nvPr>
            <p:ph idx="1" type="subTitle"/>
          </p:nvPr>
        </p:nvSpPr>
        <p:spPr>
          <a:xfrm>
            <a:off x="3358625" y="3015150"/>
            <a:ext cx="5071500" cy="7257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grpSp>
        <p:nvGrpSpPr>
          <p:cNvPr id="457" name="Google Shape;457;p45"/>
          <p:cNvGrpSpPr/>
          <p:nvPr/>
        </p:nvGrpSpPr>
        <p:grpSpPr>
          <a:xfrm rot="5400000">
            <a:off x="4720576" y="4391230"/>
            <a:ext cx="533250" cy="526173"/>
            <a:chOff x="122176" y="1787155"/>
            <a:chExt cx="533250" cy="526173"/>
          </a:xfrm>
        </p:grpSpPr>
        <p:sp>
          <p:nvSpPr>
            <p:cNvPr id="458" name="Google Shape;458;p45"/>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59" name="Google Shape;459;p45"/>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5"/>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61" name="Google Shape;461;p45"/>
            <p:cNvSpPr/>
            <p:nvPr/>
          </p:nvSpPr>
          <p:spPr>
            <a:xfrm>
              <a:off x="431225" y="22461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462" name="Google Shape;462;p45"/>
          <p:cNvGrpSpPr/>
          <p:nvPr/>
        </p:nvGrpSpPr>
        <p:grpSpPr>
          <a:xfrm rot="9985924">
            <a:off x="8309573" y="276408"/>
            <a:ext cx="533254" cy="526177"/>
            <a:chOff x="122176" y="1787155"/>
            <a:chExt cx="533250" cy="526173"/>
          </a:xfrm>
        </p:grpSpPr>
        <p:sp>
          <p:nvSpPr>
            <p:cNvPr id="463" name="Google Shape;463;p45"/>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64" name="Google Shape;464;p45"/>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66" name="Google Shape;466;p45"/>
            <p:cNvSpPr/>
            <p:nvPr/>
          </p:nvSpPr>
          <p:spPr>
            <a:xfrm>
              <a:off x="431225" y="22461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467" name="Google Shape;467;p45"/>
          <p:cNvSpPr/>
          <p:nvPr/>
        </p:nvSpPr>
        <p:spPr>
          <a:xfrm rot="-5400000">
            <a:off x="-1207883" y="1207906"/>
            <a:ext cx="4496023" cy="2080261"/>
          </a:xfrm>
          <a:custGeom>
            <a:rect b="b" l="l" r="r" t="t"/>
            <a:pathLst>
              <a:path extrusionOk="0" h="11853" w="25618">
                <a:moveTo>
                  <a:pt x="1437" y="1"/>
                </a:moveTo>
                <a:cubicBezTo>
                  <a:pt x="1488" y="738"/>
                  <a:pt x="1386" y="1462"/>
                  <a:pt x="1157" y="2161"/>
                </a:cubicBezTo>
                <a:cubicBezTo>
                  <a:pt x="662" y="3711"/>
                  <a:pt x="1" y="4880"/>
                  <a:pt x="331" y="6545"/>
                </a:cubicBezTo>
                <a:cubicBezTo>
                  <a:pt x="611" y="7968"/>
                  <a:pt x="1360" y="9264"/>
                  <a:pt x="2441" y="10230"/>
                </a:cubicBezTo>
                <a:cubicBezTo>
                  <a:pt x="3680" y="11314"/>
                  <a:pt x="5381" y="11853"/>
                  <a:pt x="7039" y="11853"/>
                </a:cubicBezTo>
                <a:cubicBezTo>
                  <a:pt x="7421" y="11853"/>
                  <a:pt x="7800" y="11824"/>
                  <a:pt x="8171" y="11767"/>
                </a:cubicBezTo>
                <a:cubicBezTo>
                  <a:pt x="9696" y="11526"/>
                  <a:pt x="11107" y="10827"/>
                  <a:pt x="12212" y="9747"/>
                </a:cubicBezTo>
                <a:cubicBezTo>
                  <a:pt x="13432" y="8565"/>
                  <a:pt x="13597" y="7015"/>
                  <a:pt x="14309" y="5579"/>
                </a:cubicBezTo>
                <a:cubicBezTo>
                  <a:pt x="14969" y="4232"/>
                  <a:pt x="16316" y="3152"/>
                  <a:pt x="17828" y="2974"/>
                </a:cubicBezTo>
                <a:cubicBezTo>
                  <a:pt x="18010" y="2953"/>
                  <a:pt x="18191" y="2943"/>
                  <a:pt x="18373" y="2943"/>
                </a:cubicBezTo>
                <a:cubicBezTo>
                  <a:pt x="19402" y="2943"/>
                  <a:pt x="20426" y="3267"/>
                  <a:pt x="21323" y="3775"/>
                </a:cubicBezTo>
                <a:cubicBezTo>
                  <a:pt x="22886" y="4639"/>
                  <a:pt x="24017" y="6367"/>
                  <a:pt x="25618" y="7167"/>
                </a:cubicBezTo>
                <a:lnTo>
                  <a:pt x="256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 name="Google Shape;468;p45"/>
          <p:cNvGrpSpPr/>
          <p:nvPr/>
        </p:nvGrpSpPr>
        <p:grpSpPr>
          <a:xfrm>
            <a:off x="2913797" y="1089375"/>
            <a:ext cx="837021" cy="867624"/>
            <a:chOff x="1772410" y="800875"/>
            <a:chExt cx="837021" cy="867624"/>
          </a:xfrm>
        </p:grpSpPr>
        <p:sp>
          <p:nvSpPr>
            <p:cNvPr id="469" name="Google Shape;469;p45"/>
            <p:cNvSpPr/>
            <p:nvPr/>
          </p:nvSpPr>
          <p:spPr>
            <a:xfrm rot="605709">
              <a:off x="1832942" y="857785"/>
              <a:ext cx="715955" cy="753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5"/>
            <p:cNvSpPr/>
            <p:nvPr/>
          </p:nvSpPr>
          <p:spPr>
            <a:xfrm>
              <a:off x="1832926" y="857800"/>
              <a:ext cx="715985" cy="75381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 name="Google Shape;471;p45"/>
          <p:cNvSpPr/>
          <p:nvPr/>
        </p:nvSpPr>
        <p:spPr>
          <a:xfrm rot="5400000">
            <a:off x="2758320" y="1092377"/>
            <a:ext cx="896400" cy="8616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 name="Google Shape;472;p45"/>
          <p:cNvGrpSpPr/>
          <p:nvPr/>
        </p:nvGrpSpPr>
        <p:grpSpPr>
          <a:xfrm rot="8100000">
            <a:off x="2633206" y="919403"/>
            <a:ext cx="533245" cy="176146"/>
            <a:chOff x="122176" y="1787155"/>
            <a:chExt cx="533250" cy="176148"/>
          </a:xfrm>
        </p:grpSpPr>
        <p:sp>
          <p:nvSpPr>
            <p:cNvPr id="473" name="Google Shape;473;p45"/>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475" name="Google Shape;475;p45"/>
          <p:cNvSpPr/>
          <p:nvPr/>
        </p:nvSpPr>
        <p:spPr>
          <a:xfrm rot="5400000">
            <a:off x="3749464" y="1888441"/>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6" name="Google Shape;476;p45"/>
          <p:cNvSpPr/>
          <p:nvPr/>
        </p:nvSpPr>
        <p:spPr>
          <a:xfrm rot="5400000">
            <a:off x="-740306" y="740311"/>
            <a:ext cx="3337066" cy="1856493"/>
          </a:xfrm>
          <a:custGeom>
            <a:rect b="b" l="l" r="r" t="t"/>
            <a:pathLst>
              <a:path extrusionOk="0" h="16180" w="39307">
                <a:moveTo>
                  <a:pt x="4458" y="1"/>
                </a:moveTo>
                <a:cubicBezTo>
                  <a:pt x="3517" y="1"/>
                  <a:pt x="2584" y="208"/>
                  <a:pt x="1725" y="613"/>
                </a:cubicBezTo>
                <a:cubicBezTo>
                  <a:pt x="1088" y="880"/>
                  <a:pt x="513" y="1270"/>
                  <a:pt x="0" y="1743"/>
                </a:cubicBezTo>
                <a:lnTo>
                  <a:pt x="0" y="2112"/>
                </a:lnTo>
                <a:cubicBezTo>
                  <a:pt x="17" y="2078"/>
                  <a:pt x="1886" y="305"/>
                  <a:pt x="4504" y="305"/>
                </a:cubicBezTo>
                <a:cubicBezTo>
                  <a:pt x="5054" y="305"/>
                  <a:pt x="5637" y="383"/>
                  <a:pt x="6243" y="572"/>
                </a:cubicBezTo>
                <a:cubicBezTo>
                  <a:pt x="8009" y="1127"/>
                  <a:pt x="8256" y="2071"/>
                  <a:pt x="8564" y="3160"/>
                </a:cubicBezTo>
                <a:cubicBezTo>
                  <a:pt x="8831" y="4166"/>
                  <a:pt x="9118" y="5316"/>
                  <a:pt x="10823" y="6096"/>
                </a:cubicBezTo>
                <a:cubicBezTo>
                  <a:pt x="12260" y="6774"/>
                  <a:pt x="15258" y="6836"/>
                  <a:pt x="18749" y="6938"/>
                </a:cubicBezTo>
                <a:cubicBezTo>
                  <a:pt x="23411" y="7041"/>
                  <a:pt x="29223" y="7185"/>
                  <a:pt x="32878" y="8889"/>
                </a:cubicBezTo>
                <a:cubicBezTo>
                  <a:pt x="34665" y="9731"/>
                  <a:pt x="37047" y="11251"/>
                  <a:pt x="38259" y="13633"/>
                </a:cubicBezTo>
                <a:cubicBezTo>
                  <a:pt x="38690" y="14413"/>
                  <a:pt x="38916" y="15276"/>
                  <a:pt x="38936" y="16179"/>
                </a:cubicBezTo>
                <a:lnTo>
                  <a:pt x="39244" y="16179"/>
                </a:lnTo>
                <a:cubicBezTo>
                  <a:pt x="39244" y="16118"/>
                  <a:pt x="39306" y="15009"/>
                  <a:pt x="38546" y="13530"/>
                </a:cubicBezTo>
                <a:cubicBezTo>
                  <a:pt x="37868" y="12154"/>
                  <a:pt x="36349" y="10203"/>
                  <a:pt x="33022" y="8643"/>
                </a:cubicBezTo>
                <a:cubicBezTo>
                  <a:pt x="29305" y="6877"/>
                  <a:pt x="23452" y="6733"/>
                  <a:pt x="18770" y="6630"/>
                </a:cubicBezTo>
                <a:cubicBezTo>
                  <a:pt x="15340" y="6548"/>
                  <a:pt x="12363" y="6466"/>
                  <a:pt x="10966" y="5829"/>
                </a:cubicBezTo>
                <a:cubicBezTo>
                  <a:pt x="9406" y="5111"/>
                  <a:pt x="9118" y="4084"/>
                  <a:pt x="8872" y="3077"/>
                </a:cubicBezTo>
                <a:cubicBezTo>
                  <a:pt x="8584" y="2010"/>
                  <a:pt x="8276" y="880"/>
                  <a:pt x="6346" y="285"/>
                </a:cubicBezTo>
                <a:cubicBezTo>
                  <a:pt x="5726" y="95"/>
                  <a:pt x="5090" y="1"/>
                  <a:pt x="4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7" name="Shape 477"/>
        <p:cNvGrpSpPr/>
        <p:nvPr/>
      </p:nvGrpSpPr>
      <p:grpSpPr>
        <a:xfrm>
          <a:off x="0" y="0"/>
          <a:ext cx="0" cy="0"/>
          <a:chOff x="0" y="0"/>
          <a:chExt cx="0" cy="0"/>
        </a:xfrm>
      </p:grpSpPr>
      <p:sp>
        <p:nvSpPr>
          <p:cNvPr id="478" name="Google Shape;478;p46"/>
          <p:cNvSpPr txBox="1"/>
          <p:nvPr>
            <p:ph type="title"/>
          </p:nvPr>
        </p:nvSpPr>
        <p:spPr>
          <a:xfrm>
            <a:off x="713225" y="980375"/>
            <a:ext cx="3610800" cy="21780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3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79" name="Google Shape;479;p46"/>
          <p:cNvSpPr txBox="1"/>
          <p:nvPr>
            <p:ph idx="1" type="subTitle"/>
          </p:nvPr>
        </p:nvSpPr>
        <p:spPr>
          <a:xfrm>
            <a:off x="713225" y="3555950"/>
            <a:ext cx="3265200" cy="930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80" name="Google Shape;480;p46"/>
          <p:cNvSpPr/>
          <p:nvPr/>
        </p:nvSpPr>
        <p:spPr>
          <a:xfrm>
            <a:off x="7190800" y="4040248"/>
            <a:ext cx="460800" cy="44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81" name="Google Shape;481;p46"/>
          <p:cNvSpPr/>
          <p:nvPr/>
        </p:nvSpPr>
        <p:spPr>
          <a:xfrm>
            <a:off x="7870425" y="782948"/>
            <a:ext cx="460800" cy="44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82" name="Google Shape;482;p46"/>
          <p:cNvSpPr/>
          <p:nvPr/>
        </p:nvSpPr>
        <p:spPr>
          <a:xfrm>
            <a:off x="4761976" y="1085030"/>
            <a:ext cx="973200" cy="935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83" name="Google Shape;483;p46"/>
          <p:cNvSpPr/>
          <p:nvPr/>
        </p:nvSpPr>
        <p:spPr>
          <a:xfrm>
            <a:off x="6793705" y="782959"/>
            <a:ext cx="1537510" cy="1539269"/>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6"/>
          <p:cNvSpPr/>
          <p:nvPr/>
        </p:nvSpPr>
        <p:spPr>
          <a:xfrm>
            <a:off x="5807501" y="448228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6"/>
          <p:cNvSpPr/>
          <p:nvPr/>
        </p:nvSpPr>
        <p:spPr>
          <a:xfrm>
            <a:off x="5453151" y="420873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86" name="Google Shape;486;p46"/>
          <p:cNvSpPr/>
          <p:nvPr/>
        </p:nvSpPr>
        <p:spPr>
          <a:xfrm>
            <a:off x="8406126" y="219593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6"/>
          <p:cNvSpPr/>
          <p:nvPr/>
        </p:nvSpPr>
        <p:spPr>
          <a:xfrm>
            <a:off x="6562051" y="71830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8" name="Shape 488"/>
        <p:cNvGrpSpPr/>
        <p:nvPr/>
      </p:nvGrpSpPr>
      <p:grpSpPr>
        <a:xfrm>
          <a:off x="0" y="0"/>
          <a:ext cx="0" cy="0"/>
          <a:chOff x="0" y="0"/>
          <a:chExt cx="0" cy="0"/>
        </a:xfrm>
      </p:grpSpPr>
      <p:sp>
        <p:nvSpPr>
          <p:cNvPr id="489" name="Google Shape;489;p47"/>
          <p:cNvSpPr txBox="1"/>
          <p:nvPr>
            <p:ph type="title"/>
          </p:nvPr>
        </p:nvSpPr>
        <p:spPr>
          <a:xfrm>
            <a:off x="2406000" y="539500"/>
            <a:ext cx="4332000" cy="11400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a:solidFill>
                  <a:schemeClr val="dk2"/>
                </a:solidFill>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0" name="Shape 490"/>
        <p:cNvGrpSpPr/>
        <p:nvPr/>
      </p:nvGrpSpPr>
      <p:grpSpPr>
        <a:xfrm>
          <a:off x="0" y="0"/>
          <a:ext cx="0" cy="0"/>
          <a:chOff x="0" y="0"/>
          <a:chExt cx="0" cy="0"/>
        </a:xfrm>
      </p:grpSpPr>
      <p:sp>
        <p:nvSpPr>
          <p:cNvPr id="491" name="Google Shape;491;p48"/>
          <p:cNvSpPr txBox="1"/>
          <p:nvPr>
            <p:ph hasCustomPrompt="1" type="title"/>
          </p:nvPr>
        </p:nvSpPr>
        <p:spPr>
          <a:xfrm>
            <a:off x="1430550" y="1744625"/>
            <a:ext cx="6282900" cy="1034700"/>
          </a:xfrm>
          <a:prstGeom prst="rect">
            <a:avLst/>
          </a:prstGeom>
        </p:spPr>
        <p:txBody>
          <a:bodyPr anchorCtr="0" anchor="b" bIns="91425" lIns="91425" spcFirstLastPara="1" rIns="91425" wrap="square" tIns="91425">
            <a:noAutofit/>
          </a:bodyPr>
          <a:lstStyle>
            <a:lvl1pPr lvl="0" algn="ctr">
              <a:spcBef>
                <a:spcPts val="0"/>
              </a:spcBef>
              <a:spcAft>
                <a:spcPts val="0"/>
              </a:spcAft>
              <a:buSzPts val="7200"/>
              <a:buNone/>
              <a:defRPr sz="6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492" name="Google Shape;492;p48"/>
          <p:cNvSpPr txBox="1"/>
          <p:nvPr>
            <p:ph idx="1" type="subTitle"/>
          </p:nvPr>
        </p:nvSpPr>
        <p:spPr>
          <a:xfrm>
            <a:off x="1851450" y="2691975"/>
            <a:ext cx="5441100" cy="4617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493" name="Google Shape;493;p48"/>
          <p:cNvSpPr/>
          <p:nvPr/>
        </p:nvSpPr>
        <p:spPr>
          <a:xfrm rot="9606731">
            <a:off x="2609832" y="4548983"/>
            <a:ext cx="1887245" cy="431256"/>
          </a:xfrm>
          <a:custGeom>
            <a:rect b="b" l="l" r="r" t="t"/>
            <a:pathLst>
              <a:path extrusionOk="0" h="8596" w="22098">
                <a:moveTo>
                  <a:pt x="564" y="1"/>
                </a:moveTo>
                <a:cubicBezTo>
                  <a:pt x="377" y="1"/>
                  <a:pt x="189" y="4"/>
                  <a:pt x="1" y="11"/>
                </a:cubicBezTo>
                <a:lnTo>
                  <a:pt x="1" y="340"/>
                </a:lnTo>
                <a:lnTo>
                  <a:pt x="1" y="853"/>
                </a:lnTo>
                <a:cubicBezTo>
                  <a:pt x="390" y="833"/>
                  <a:pt x="791" y="818"/>
                  <a:pt x="1193" y="818"/>
                </a:cubicBezTo>
                <a:cubicBezTo>
                  <a:pt x="2466" y="818"/>
                  <a:pt x="3761" y="968"/>
                  <a:pt x="4806" y="1592"/>
                </a:cubicBezTo>
                <a:cubicBezTo>
                  <a:pt x="6223" y="2434"/>
                  <a:pt x="7003" y="4036"/>
                  <a:pt x="8236" y="5104"/>
                </a:cubicBezTo>
                <a:cubicBezTo>
                  <a:pt x="9201" y="5967"/>
                  <a:pt x="10310" y="6644"/>
                  <a:pt x="11521" y="7117"/>
                </a:cubicBezTo>
                <a:cubicBezTo>
                  <a:pt x="14212" y="8225"/>
                  <a:pt x="17169" y="8472"/>
                  <a:pt x="20044" y="8554"/>
                </a:cubicBezTo>
                <a:lnTo>
                  <a:pt x="21461" y="8595"/>
                </a:lnTo>
                <a:cubicBezTo>
                  <a:pt x="21687" y="8349"/>
                  <a:pt x="21892" y="8082"/>
                  <a:pt x="22097" y="7835"/>
                </a:cubicBezTo>
                <a:cubicBezTo>
                  <a:pt x="21420" y="7815"/>
                  <a:pt x="20742" y="7794"/>
                  <a:pt x="20064" y="7774"/>
                </a:cubicBezTo>
                <a:cubicBezTo>
                  <a:pt x="16820" y="7692"/>
                  <a:pt x="13370" y="7384"/>
                  <a:pt x="10495" y="5761"/>
                </a:cubicBezTo>
                <a:cubicBezTo>
                  <a:pt x="7784" y="4242"/>
                  <a:pt x="6552" y="874"/>
                  <a:pt x="3348" y="258"/>
                </a:cubicBezTo>
                <a:cubicBezTo>
                  <a:pt x="2424" y="86"/>
                  <a:pt x="1500" y="1"/>
                  <a:pt x="564" y="1"/>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8"/>
          <p:cNvSpPr/>
          <p:nvPr/>
        </p:nvSpPr>
        <p:spPr>
          <a:xfrm rot="9606731">
            <a:off x="2665285" y="4481519"/>
            <a:ext cx="1788945" cy="429701"/>
          </a:xfrm>
          <a:custGeom>
            <a:rect b="b" l="l" r="r" t="t"/>
            <a:pathLst>
              <a:path extrusionOk="0" h="8565" w="20947">
                <a:moveTo>
                  <a:pt x="0" y="1"/>
                </a:moveTo>
                <a:lnTo>
                  <a:pt x="0" y="1"/>
                </a:lnTo>
                <a:cubicBezTo>
                  <a:pt x="21" y="288"/>
                  <a:pt x="62" y="535"/>
                  <a:pt x="103" y="802"/>
                </a:cubicBezTo>
                <a:cubicBezTo>
                  <a:pt x="1314" y="802"/>
                  <a:pt x="2506" y="987"/>
                  <a:pt x="3491" y="1562"/>
                </a:cubicBezTo>
                <a:cubicBezTo>
                  <a:pt x="4908" y="2404"/>
                  <a:pt x="5709" y="4005"/>
                  <a:pt x="6921" y="5073"/>
                </a:cubicBezTo>
                <a:cubicBezTo>
                  <a:pt x="7886" y="5936"/>
                  <a:pt x="9015" y="6613"/>
                  <a:pt x="10207" y="7086"/>
                </a:cubicBezTo>
                <a:cubicBezTo>
                  <a:pt x="12897" y="8195"/>
                  <a:pt x="15875" y="8441"/>
                  <a:pt x="18750" y="8523"/>
                </a:cubicBezTo>
                <a:cubicBezTo>
                  <a:pt x="19201" y="8544"/>
                  <a:pt x="19653" y="8564"/>
                  <a:pt x="20105" y="8564"/>
                </a:cubicBezTo>
                <a:cubicBezTo>
                  <a:pt x="20392" y="8318"/>
                  <a:pt x="20680" y="8072"/>
                  <a:pt x="20947" y="7805"/>
                </a:cubicBezTo>
                <a:cubicBezTo>
                  <a:pt x="20208" y="7805"/>
                  <a:pt x="19468" y="7784"/>
                  <a:pt x="18750" y="7763"/>
                </a:cubicBezTo>
                <a:cubicBezTo>
                  <a:pt x="15505" y="7681"/>
                  <a:pt x="12055" y="7373"/>
                  <a:pt x="9180" y="5751"/>
                </a:cubicBezTo>
                <a:cubicBezTo>
                  <a:pt x="6490" y="4231"/>
                  <a:pt x="5257" y="843"/>
                  <a:pt x="2054" y="247"/>
                </a:cubicBezTo>
                <a:cubicBezTo>
                  <a:pt x="1376" y="124"/>
                  <a:pt x="698" y="42"/>
                  <a:pt x="0" y="1"/>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8"/>
          <p:cNvSpPr/>
          <p:nvPr/>
        </p:nvSpPr>
        <p:spPr>
          <a:xfrm rot="9606731">
            <a:off x="2753191" y="4411421"/>
            <a:ext cx="1639916" cy="421423"/>
          </a:xfrm>
          <a:custGeom>
            <a:rect b="b" l="l" r="r" t="t"/>
            <a:pathLst>
              <a:path extrusionOk="0" h="8400" w="19202">
                <a:moveTo>
                  <a:pt x="0" y="0"/>
                </a:moveTo>
                <a:lnTo>
                  <a:pt x="0" y="0"/>
                </a:lnTo>
                <a:cubicBezTo>
                  <a:pt x="42" y="247"/>
                  <a:pt x="103" y="514"/>
                  <a:pt x="165" y="760"/>
                </a:cubicBezTo>
                <a:cubicBezTo>
                  <a:pt x="822" y="863"/>
                  <a:pt x="1438" y="1089"/>
                  <a:pt x="1992" y="1417"/>
                </a:cubicBezTo>
                <a:cubicBezTo>
                  <a:pt x="3409" y="2259"/>
                  <a:pt x="4210" y="3841"/>
                  <a:pt x="5422" y="4929"/>
                </a:cubicBezTo>
                <a:cubicBezTo>
                  <a:pt x="6408" y="5771"/>
                  <a:pt x="7517" y="6449"/>
                  <a:pt x="8708" y="6921"/>
                </a:cubicBezTo>
                <a:cubicBezTo>
                  <a:pt x="11398" y="8030"/>
                  <a:pt x="14376" y="8297"/>
                  <a:pt x="17251" y="8379"/>
                </a:cubicBezTo>
                <a:cubicBezTo>
                  <a:pt x="17518" y="8400"/>
                  <a:pt x="17764" y="8400"/>
                  <a:pt x="18031" y="8400"/>
                </a:cubicBezTo>
                <a:cubicBezTo>
                  <a:pt x="18421" y="8174"/>
                  <a:pt x="18832" y="7927"/>
                  <a:pt x="19202" y="7660"/>
                </a:cubicBezTo>
                <a:cubicBezTo>
                  <a:pt x="18565" y="7640"/>
                  <a:pt x="17908" y="7619"/>
                  <a:pt x="17251" y="7619"/>
                </a:cubicBezTo>
                <a:cubicBezTo>
                  <a:pt x="14006" y="7517"/>
                  <a:pt x="10556" y="7209"/>
                  <a:pt x="7681" y="5586"/>
                </a:cubicBezTo>
                <a:cubicBezTo>
                  <a:pt x="4991" y="4067"/>
                  <a:pt x="3759" y="699"/>
                  <a:pt x="555" y="83"/>
                </a:cubicBezTo>
                <a:cubicBezTo>
                  <a:pt x="370" y="62"/>
                  <a:pt x="185" y="21"/>
                  <a:pt x="0" y="0"/>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8"/>
          <p:cNvSpPr/>
          <p:nvPr/>
        </p:nvSpPr>
        <p:spPr>
          <a:xfrm rot="9606731">
            <a:off x="2895702" y="4339724"/>
            <a:ext cx="1406680" cy="393629"/>
          </a:xfrm>
          <a:custGeom>
            <a:rect b="b" l="l" r="r" t="t"/>
            <a:pathLst>
              <a:path extrusionOk="0" h="7846" w="16471">
                <a:moveTo>
                  <a:pt x="0" y="0"/>
                </a:moveTo>
                <a:cubicBezTo>
                  <a:pt x="124" y="350"/>
                  <a:pt x="267" y="719"/>
                  <a:pt x="432" y="1068"/>
                </a:cubicBezTo>
                <a:cubicBezTo>
                  <a:pt x="1725" y="1931"/>
                  <a:pt x="2506" y="3409"/>
                  <a:pt x="3656" y="4436"/>
                </a:cubicBezTo>
                <a:cubicBezTo>
                  <a:pt x="4642" y="5299"/>
                  <a:pt x="5750" y="5976"/>
                  <a:pt x="6942" y="6449"/>
                </a:cubicBezTo>
                <a:cubicBezTo>
                  <a:pt x="9283" y="7414"/>
                  <a:pt x="11809" y="7722"/>
                  <a:pt x="14314" y="7845"/>
                </a:cubicBezTo>
                <a:cubicBezTo>
                  <a:pt x="15053" y="7681"/>
                  <a:pt x="15772" y="7455"/>
                  <a:pt x="16470" y="7147"/>
                </a:cubicBezTo>
                <a:lnTo>
                  <a:pt x="15485" y="7126"/>
                </a:lnTo>
                <a:cubicBezTo>
                  <a:pt x="12240" y="7024"/>
                  <a:pt x="8810" y="6736"/>
                  <a:pt x="5915" y="5114"/>
                </a:cubicBezTo>
                <a:cubicBezTo>
                  <a:pt x="3594" y="3800"/>
                  <a:pt x="2362" y="1109"/>
                  <a:pt x="0" y="0"/>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8"/>
          <p:cNvSpPr/>
          <p:nvPr/>
        </p:nvSpPr>
        <p:spPr>
          <a:xfrm rot="9606663">
            <a:off x="2597416" y="4585556"/>
            <a:ext cx="1922154" cy="416707"/>
          </a:xfrm>
          <a:custGeom>
            <a:rect b="b" l="l" r="r" t="t"/>
            <a:pathLst>
              <a:path extrusionOk="0" h="8306" w="22508">
                <a:moveTo>
                  <a:pt x="2477" y="0"/>
                </a:moveTo>
                <a:cubicBezTo>
                  <a:pt x="1717" y="0"/>
                  <a:pt x="962" y="53"/>
                  <a:pt x="267" y="91"/>
                </a:cubicBezTo>
                <a:lnTo>
                  <a:pt x="21" y="111"/>
                </a:lnTo>
                <a:cubicBezTo>
                  <a:pt x="0" y="235"/>
                  <a:pt x="0" y="358"/>
                  <a:pt x="0" y="481"/>
                </a:cubicBezTo>
                <a:cubicBezTo>
                  <a:pt x="188" y="474"/>
                  <a:pt x="377" y="471"/>
                  <a:pt x="565" y="471"/>
                </a:cubicBezTo>
                <a:cubicBezTo>
                  <a:pt x="1505" y="471"/>
                  <a:pt x="2444" y="556"/>
                  <a:pt x="3368" y="728"/>
                </a:cubicBezTo>
                <a:cubicBezTo>
                  <a:pt x="6572" y="1344"/>
                  <a:pt x="7804" y="4712"/>
                  <a:pt x="10494" y="6231"/>
                </a:cubicBezTo>
                <a:cubicBezTo>
                  <a:pt x="13390" y="7854"/>
                  <a:pt x="16819" y="8162"/>
                  <a:pt x="20064" y="8244"/>
                </a:cubicBezTo>
                <a:cubicBezTo>
                  <a:pt x="20741" y="8264"/>
                  <a:pt x="21419" y="8285"/>
                  <a:pt x="22117" y="8305"/>
                </a:cubicBezTo>
                <a:cubicBezTo>
                  <a:pt x="22241" y="8120"/>
                  <a:pt x="22384" y="7936"/>
                  <a:pt x="22508" y="7771"/>
                </a:cubicBezTo>
                <a:lnTo>
                  <a:pt x="21337" y="7730"/>
                </a:lnTo>
                <a:cubicBezTo>
                  <a:pt x="18462" y="7648"/>
                  <a:pt x="15505" y="7402"/>
                  <a:pt x="12794" y="6293"/>
                </a:cubicBezTo>
                <a:cubicBezTo>
                  <a:pt x="11603" y="5820"/>
                  <a:pt x="10494" y="5143"/>
                  <a:pt x="9529" y="4280"/>
                </a:cubicBezTo>
                <a:cubicBezTo>
                  <a:pt x="8297" y="3212"/>
                  <a:pt x="7496" y="1611"/>
                  <a:pt x="6099" y="769"/>
                </a:cubicBezTo>
                <a:cubicBezTo>
                  <a:pt x="5055" y="150"/>
                  <a:pt x="3759" y="0"/>
                  <a:pt x="24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8"/>
          <p:cNvSpPr/>
          <p:nvPr/>
        </p:nvSpPr>
        <p:spPr>
          <a:xfrm rot="9606663">
            <a:off x="2644713" y="4519447"/>
            <a:ext cx="1832742" cy="416456"/>
          </a:xfrm>
          <a:custGeom>
            <a:rect b="b" l="l" r="r" t="t"/>
            <a:pathLst>
              <a:path extrusionOk="0" h="8301" w="21461">
                <a:moveTo>
                  <a:pt x="1066" y="1"/>
                </a:moveTo>
                <a:cubicBezTo>
                  <a:pt x="707" y="1"/>
                  <a:pt x="349" y="11"/>
                  <a:pt x="1" y="25"/>
                </a:cubicBezTo>
                <a:cubicBezTo>
                  <a:pt x="1" y="189"/>
                  <a:pt x="21" y="353"/>
                  <a:pt x="21" y="497"/>
                </a:cubicBezTo>
                <a:cubicBezTo>
                  <a:pt x="699" y="538"/>
                  <a:pt x="1377" y="600"/>
                  <a:pt x="2054" y="743"/>
                </a:cubicBezTo>
                <a:cubicBezTo>
                  <a:pt x="5258" y="1339"/>
                  <a:pt x="6490" y="4727"/>
                  <a:pt x="9201" y="6247"/>
                </a:cubicBezTo>
                <a:cubicBezTo>
                  <a:pt x="12096" y="7869"/>
                  <a:pt x="15526" y="8157"/>
                  <a:pt x="18771" y="8259"/>
                </a:cubicBezTo>
                <a:cubicBezTo>
                  <a:pt x="19489" y="8280"/>
                  <a:pt x="20229" y="8301"/>
                  <a:pt x="20947" y="8301"/>
                </a:cubicBezTo>
                <a:cubicBezTo>
                  <a:pt x="21132" y="8136"/>
                  <a:pt x="21296" y="7972"/>
                  <a:pt x="21461" y="7787"/>
                </a:cubicBezTo>
                <a:lnTo>
                  <a:pt x="20044" y="7746"/>
                </a:lnTo>
                <a:cubicBezTo>
                  <a:pt x="17169" y="7664"/>
                  <a:pt x="14191" y="7397"/>
                  <a:pt x="11501" y="6288"/>
                </a:cubicBezTo>
                <a:cubicBezTo>
                  <a:pt x="10310" y="5816"/>
                  <a:pt x="9201" y="5138"/>
                  <a:pt x="8215" y="4296"/>
                </a:cubicBezTo>
                <a:cubicBezTo>
                  <a:pt x="7003" y="3208"/>
                  <a:pt x="6202" y="1626"/>
                  <a:pt x="4786" y="784"/>
                </a:cubicBezTo>
                <a:cubicBezTo>
                  <a:pt x="3722" y="140"/>
                  <a:pt x="2379"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8"/>
          <p:cNvSpPr/>
          <p:nvPr/>
        </p:nvSpPr>
        <p:spPr>
          <a:xfrm rot="9606663">
            <a:off x="2717806" y="4450355"/>
            <a:ext cx="1708231" cy="416256"/>
          </a:xfrm>
          <a:custGeom>
            <a:rect b="b" l="l" r="r" t="t"/>
            <a:pathLst>
              <a:path extrusionOk="0" h="8297" w="20003">
                <a:moveTo>
                  <a:pt x="1" y="0"/>
                </a:moveTo>
                <a:lnTo>
                  <a:pt x="1" y="0"/>
                </a:lnTo>
                <a:cubicBezTo>
                  <a:pt x="21" y="206"/>
                  <a:pt x="62" y="431"/>
                  <a:pt x="103" y="637"/>
                </a:cubicBezTo>
                <a:cubicBezTo>
                  <a:pt x="288" y="657"/>
                  <a:pt x="473" y="698"/>
                  <a:pt x="658" y="740"/>
                </a:cubicBezTo>
                <a:cubicBezTo>
                  <a:pt x="3862" y="1335"/>
                  <a:pt x="5094" y="4724"/>
                  <a:pt x="7805" y="6243"/>
                </a:cubicBezTo>
                <a:cubicBezTo>
                  <a:pt x="10680" y="7866"/>
                  <a:pt x="14130" y="8153"/>
                  <a:pt x="17354" y="8256"/>
                </a:cubicBezTo>
                <a:cubicBezTo>
                  <a:pt x="18011" y="8276"/>
                  <a:pt x="18668" y="8297"/>
                  <a:pt x="19305" y="8297"/>
                </a:cubicBezTo>
                <a:cubicBezTo>
                  <a:pt x="19551" y="8153"/>
                  <a:pt x="19777" y="7968"/>
                  <a:pt x="20003" y="7783"/>
                </a:cubicBezTo>
                <a:cubicBezTo>
                  <a:pt x="19551" y="7783"/>
                  <a:pt x="19099" y="7763"/>
                  <a:pt x="18648" y="7722"/>
                </a:cubicBezTo>
                <a:cubicBezTo>
                  <a:pt x="15773" y="7640"/>
                  <a:pt x="12795" y="7393"/>
                  <a:pt x="10105" y="6284"/>
                </a:cubicBezTo>
                <a:cubicBezTo>
                  <a:pt x="8913" y="5812"/>
                  <a:pt x="7784" y="5134"/>
                  <a:pt x="6819" y="4272"/>
                </a:cubicBezTo>
                <a:cubicBezTo>
                  <a:pt x="5607" y="3204"/>
                  <a:pt x="4806" y="1602"/>
                  <a:pt x="3389" y="760"/>
                </a:cubicBezTo>
                <a:cubicBezTo>
                  <a:pt x="2424" y="185"/>
                  <a:pt x="1212" y="2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8"/>
          <p:cNvSpPr/>
          <p:nvPr/>
        </p:nvSpPr>
        <p:spPr>
          <a:xfrm rot="9606663">
            <a:off x="2833389" y="4376551"/>
            <a:ext cx="1524111" cy="409081"/>
          </a:xfrm>
          <a:custGeom>
            <a:rect b="b" l="l" r="r" t="t"/>
            <a:pathLst>
              <a:path extrusionOk="0" h="8154" w="17847">
                <a:moveTo>
                  <a:pt x="0" y="0"/>
                </a:moveTo>
                <a:lnTo>
                  <a:pt x="0" y="0"/>
                </a:lnTo>
                <a:cubicBezTo>
                  <a:pt x="82" y="349"/>
                  <a:pt x="185" y="678"/>
                  <a:pt x="308" y="1006"/>
                </a:cubicBezTo>
                <a:cubicBezTo>
                  <a:pt x="2649" y="2095"/>
                  <a:pt x="3902" y="4785"/>
                  <a:pt x="6223" y="6099"/>
                </a:cubicBezTo>
                <a:cubicBezTo>
                  <a:pt x="9118" y="7722"/>
                  <a:pt x="12548" y="8030"/>
                  <a:pt x="15793" y="8132"/>
                </a:cubicBezTo>
                <a:lnTo>
                  <a:pt x="16778" y="8153"/>
                </a:lnTo>
                <a:cubicBezTo>
                  <a:pt x="17148" y="7989"/>
                  <a:pt x="17497" y="7824"/>
                  <a:pt x="17846" y="7640"/>
                </a:cubicBezTo>
                <a:cubicBezTo>
                  <a:pt x="17579" y="7640"/>
                  <a:pt x="17333" y="7619"/>
                  <a:pt x="17066" y="7619"/>
                </a:cubicBezTo>
                <a:cubicBezTo>
                  <a:pt x="14191" y="7516"/>
                  <a:pt x="11213" y="7270"/>
                  <a:pt x="8523" y="6161"/>
                </a:cubicBezTo>
                <a:cubicBezTo>
                  <a:pt x="7332" y="5689"/>
                  <a:pt x="6223" y="5011"/>
                  <a:pt x="5237" y="4148"/>
                </a:cubicBezTo>
                <a:cubicBezTo>
                  <a:pt x="4025" y="3081"/>
                  <a:pt x="3224" y="1479"/>
                  <a:pt x="1828" y="637"/>
                </a:cubicBezTo>
                <a:cubicBezTo>
                  <a:pt x="1253" y="308"/>
                  <a:pt x="637" y="103"/>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8"/>
          <p:cNvSpPr/>
          <p:nvPr/>
        </p:nvSpPr>
        <p:spPr>
          <a:xfrm rot="9606663">
            <a:off x="3056839" y="4305101"/>
            <a:ext cx="1185590" cy="355300"/>
          </a:xfrm>
          <a:custGeom>
            <a:rect b="b" l="l" r="r" t="t"/>
            <a:pathLst>
              <a:path extrusionOk="0" h="7082" w="13883">
                <a:moveTo>
                  <a:pt x="1" y="0"/>
                </a:moveTo>
                <a:cubicBezTo>
                  <a:pt x="2068" y="4394"/>
                  <a:pt x="6463" y="7081"/>
                  <a:pt x="11159" y="7081"/>
                </a:cubicBezTo>
                <a:cubicBezTo>
                  <a:pt x="12061" y="7081"/>
                  <a:pt x="12973" y="6982"/>
                  <a:pt x="13883" y="6777"/>
                </a:cubicBezTo>
                <a:cubicBezTo>
                  <a:pt x="11378" y="6654"/>
                  <a:pt x="8852" y="6346"/>
                  <a:pt x="6511" y="5381"/>
                </a:cubicBezTo>
                <a:cubicBezTo>
                  <a:pt x="5319" y="4908"/>
                  <a:pt x="4190" y="4231"/>
                  <a:pt x="3225" y="3368"/>
                </a:cubicBezTo>
                <a:cubicBezTo>
                  <a:pt x="2075" y="2341"/>
                  <a:pt x="1294" y="863"/>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8"/>
          <p:cNvSpPr/>
          <p:nvPr/>
        </p:nvSpPr>
        <p:spPr>
          <a:xfrm flipH="1" rot="10800000">
            <a:off x="2716275" y="1"/>
            <a:ext cx="3711456" cy="50845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8"/>
          <p:cNvSpPr/>
          <p:nvPr/>
        </p:nvSpPr>
        <p:spPr>
          <a:xfrm flipH="1">
            <a:off x="2308789" y="4184400"/>
            <a:ext cx="4526423" cy="9550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8"/>
          <p:cNvSpPr/>
          <p:nvPr/>
        </p:nvSpPr>
        <p:spPr>
          <a:xfrm>
            <a:off x="8428655" y="235811"/>
            <a:ext cx="312600" cy="312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8"/>
          <p:cNvSpPr/>
          <p:nvPr/>
        </p:nvSpPr>
        <p:spPr>
          <a:xfrm>
            <a:off x="8365076" y="769442"/>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8"/>
          <p:cNvSpPr/>
          <p:nvPr/>
        </p:nvSpPr>
        <p:spPr>
          <a:xfrm>
            <a:off x="8899551" y="1313617"/>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07" name="Google Shape;507;p48"/>
          <p:cNvSpPr/>
          <p:nvPr/>
        </p:nvSpPr>
        <p:spPr>
          <a:xfrm>
            <a:off x="260526" y="235792"/>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8"/>
          <p:cNvSpPr/>
          <p:nvPr/>
        </p:nvSpPr>
        <p:spPr>
          <a:xfrm>
            <a:off x="129126" y="799067"/>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09" name="Google Shape;509;p48"/>
          <p:cNvSpPr/>
          <p:nvPr/>
        </p:nvSpPr>
        <p:spPr>
          <a:xfrm>
            <a:off x="391926" y="581717"/>
            <a:ext cx="131400" cy="1263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10" name="Shape 510"/>
        <p:cNvGrpSpPr/>
        <p:nvPr/>
      </p:nvGrpSpPr>
      <p:grpSpPr>
        <a:xfrm>
          <a:off x="0" y="0"/>
          <a:ext cx="0" cy="0"/>
          <a:chOff x="0" y="0"/>
          <a:chExt cx="0" cy="0"/>
        </a:xfrm>
      </p:grpSpPr>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BLANK_2_1">
    <p:spTree>
      <p:nvGrpSpPr>
        <p:cNvPr id="511" name="Shape 511"/>
        <p:cNvGrpSpPr/>
        <p:nvPr/>
      </p:nvGrpSpPr>
      <p:grpSpPr>
        <a:xfrm>
          <a:off x="0" y="0"/>
          <a:ext cx="0" cy="0"/>
          <a:chOff x="0" y="0"/>
          <a:chExt cx="0" cy="0"/>
        </a:xfrm>
      </p:grpSpPr>
      <p:sp>
        <p:nvSpPr>
          <p:cNvPr id="512" name="Google Shape;512;p50"/>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513" name="Google Shape;513;p50"/>
          <p:cNvSpPr txBox="1"/>
          <p:nvPr>
            <p:ph hasCustomPrompt="1" idx="2" type="title"/>
          </p:nvPr>
        </p:nvSpPr>
        <p:spPr>
          <a:xfrm>
            <a:off x="713431"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514" name="Google Shape;514;p50"/>
          <p:cNvSpPr txBox="1"/>
          <p:nvPr>
            <p:ph idx="1" type="subTitle"/>
          </p:nvPr>
        </p:nvSpPr>
        <p:spPr>
          <a:xfrm>
            <a:off x="713431"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515" name="Google Shape;515;p50"/>
          <p:cNvSpPr txBox="1"/>
          <p:nvPr>
            <p:ph idx="3" type="subTitle"/>
          </p:nvPr>
        </p:nvSpPr>
        <p:spPr>
          <a:xfrm>
            <a:off x="713431"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516" name="Google Shape;516;p50"/>
          <p:cNvSpPr txBox="1"/>
          <p:nvPr>
            <p:ph hasCustomPrompt="1" idx="4" type="title"/>
          </p:nvPr>
        </p:nvSpPr>
        <p:spPr>
          <a:xfrm>
            <a:off x="2704902"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517" name="Google Shape;517;p50"/>
          <p:cNvSpPr txBox="1"/>
          <p:nvPr>
            <p:ph idx="5" type="subTitle"/>
          </p:nvPr>
        </p:nvSpPr>
        <p:spPr>
          <a:xfrm>
            <a:off x="2704902"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518" name="Google Shape;518;p50"/>
          <p:cNvSpPr txBox="1"/>
          <p:nvPr>
            <p:ph idx="6" type="subTitle"/>
          </p:nvPr>
        </p:nvSpPr>
        <p:spPr>
          <a:xfrm>
            <a:off x="2704902"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519" name="Google Shape;519;p50"/>
          <p:cNvSpPr txBox="1"/>
          <p:nvPr>
            <p:ph hasCustomPrompt="1" idx="7" type="title"/>
          </p:nvPr>
        </p:nvSpPr>
        <p:spPr>
          <a:xfrm>
            <a:off x="4696373"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520" name="Google Shape;520;p50"/>
          <p:cNvSpPr txBox="1"/>
          <p:nvPr>
            <p:ph idx="8" type="subTitle"/>
          </p:nvPr>
        </p:nvSpPr>
        <p:spPr>
          <a:xfrm>
            <a:off x="4696373"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521" name="Google Shape;521;p50"/>
          <p:cNvSpPr txBox="1"/>
          <p:nvPr>
            <p:ph idx="9" type="subTitle"/>
          </p:nvPr>
        </p:nvSpPr>
        <p:spPr>
          <a:xfrm>
            <a:off x="4696373"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522" name="Google Shape;522;p50"/>
          <p:cNvSpPr txBox="1"/>
          <p:nvPr>
            <p:ph hasCustomPrompt="1" idx="13" type="title"/>
          </p:nvPr>
        </p:nvSpPr>
        <p:spPr>
          <a:xfrm>
            <a:off x="6687844"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523" name="Google Shape;523;p50"/>
          <p:cNvSpPr txBox="1"/>
          <p:nvPr>
            <p:ph idx="14" type="subTitle"/>
          </p:nvPr>
        </p:nvSpPr>
        <p:spPr>
          <a:xfrm>
            <a:off x="6687844"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524" name="Google Shape;524;p50"/>
          <p:cNvSpPr txBox="1"/>
          <p:nvPr>
            <p:ph idx="15" type="subTitle"/>
          </p:nvPr>
        </p:nvSpPr>
        <p:spPr>
          <a:xfrm>
            <a:off x="6687844"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grpSp>
        <p:nvGrpSpPr>
          <p:cNvPr id="525" name="Google Shape;525;p50"/>
          <p:cNvGrpSpPr/>
          <p:nvPr/>
        </p:nvGrpSpPr>
        <p:grpSpPr>
          <a:xfrm flipH="1" rot="10800000">
            <a:off x="900" y="4436207"/>
            <a:ext cx="9144060" cy="707300"/>
            <a:chOff x="900" y="0"/>
            <a:chExt cx="9144060" cy="707300"/>
          </a:xfrm>
        </p:grpSpPr>
        <p:sp>
          <p:nvSpPr>
            <p:cNvPr id="526" name="Google Shape;526;p50"/>
            <p:cNvSpPr/>
            <p:nvPr/>
          </p:nvSpPr>
          <p:spPr>
            <a:xfrm>
              <a:off x="907" y="133950"/>
              <a:ext cx="9144054" cy="573350"/>
            </a:xfrm>
            <a:custGeom>
              <a:rect b="b" l="l" r="r" t="t"/>
              <a:pathLst>
                <a:path extrusionOk="0" h="22934" w="285774">
                  <a:moveTo>
                    <a:pt x="142887" y="0"/>
                  </a:moveTo>
                  <a:cubicBezTo>
                    <a:pt x="108308" y="0"/>
                    <a:pt x="42104" y="5668"/>
                    <a:pt x="0" y="9621"/>
                  </a:cubicBezTo>
                  <a:lnTo>
                    <a:pt x="0" y="22933"/>
                  </a:lnTo>
                  <a:cubicBezTo>
                    <a:pt x="0" y="22933"/>
                    <a:pt x="72944" y="6549"/>
                    <a:pt x="141696" y="6549"/>
                  </a:cubicBezTo>
                  <a:cubicBezTo>
                    <a:pt x="231310" y="6549"/>
                    <a:pt x="285774" y="22933"/>
                    <a:pt x="285774" y="22933"/>
                  </a:cubicBezTo>
                  <a:lnTo>
                    <a:pt x="285774" y="8764"/>
                  </a:lnTo>
                  <a:cubicBezTo>
                    <a:pt x="281916" y="8954"/>
                    <a:pt x="277844" y="9097"/>
                    <a:pt x="273605" y="9240"/>
                  </a:cubicBezTo>
                  <a:cubicBezTo>
                    <a:pt x="271460" y="9301"/>
                    <a:pt x="269326" y="9330"/>
                    <a:pt x="267200" y="9330"/>
                  </a:cubicBezTo>
                  <a:cubicBezTo>
                    <a:pt x="249305" y="9330"/>
                    <a:pt x="231979" y="7294"/>
                    <a:pt x="213759" y="5144"/>
                  </a:cubicBezTo>
                  <a:cubicBezTo>
                    <a:pt x="192231" y="2620"/>
                    <a:pt x="169988" y="0"/>
                    <a:pt x="1428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0"/>
            <p:cNvSpPr/>
            <p:nvPr/>
          </p:nvSpPr>
          <p:spPr>
            <a:xfrm>
              <a:off x="907" y="0"/>
              <a:ext cx="9144054"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0"/>
            <p:cNvSpPr/>
            <p:nvPr/>
          </p:nvSpPr>
          <p:spPr>
            <a:xfrm>
              <a:off x="900" y="104175"/>
              <a:ext cx="9144054" cy="344718"/>
            </a:xfrm>
            <a:custGeom>
              <a:rect b="b" l="l" r="r" t="t"/>
              <a:pathLst>
                <a:path extrusionOk="0" h="10813" w="285774">
                  <a:moveTo>
                    <a:pt x="142887" y="0"/>
                  </a:moveTo>
                  <a:cubicBezTo>
                    <a:pt x="108284" y="0"/>
                    <a:pt x="42128" y="5668"/>
                    <a:pt x="0" y="9621"/>
                  </a:cubicBezTo>
                  <a:lnTo>
                    <a:pt x="0" y="10812"/>
                  </a:lnTo>
                  <a:cubicBezTo>
                    <a:pt x="42104" y="6859"/>
                    <a:pt x="108308" y="1191"/>
                    <a:pt x="142887" y="1191"/>
                  </a:cubicBezTo>
                  <a:cubicBezTo>
                    <a:pt x="169988" y="1191"/>
                    <a:pt x="192231" y="3811"/>
                    <a:pt x="213759" y="6335"/>
                  </a:cubicBezTo>
                  <a:cubicBezTo>
                    <a:pt x="231904" y="8476"/>
                    <a:pt x="249162" y="10504"/>
                    <a:pt x="266960" y="10504"/>
                  </a:cubicBezTo>
                  <a:cubicBezTo>
                    <a:pt x="269158" y="10504"/>
                    <a:pt x="271364" y="10473"/>
                    <a:pt x="273581" y="10407"/>
                  </a:cubicBezTo>
                  <a:cubicBezTo>
                    <a:pt x="277844" y="10288"/>
                    <a:pt x="281916" y="10145"/>
                    <a:pt x="285774" y="9955"/>
                  </a:cubicBezTo>
                  <a:lnTo>
                    <a:pt x="285774" y="8764"/>
                  </a:lnTo>
                  <a:cubicBezTo>
                    <a:pt x="281916" y="8955"/>
                    <a:pt x="277844" y="9098"/>
                    <a:pt x="273557" y="9217"/>
                  </a:cubicBezTo>
                  <a:cubicBezTo>
                    <a:pt x="271347" y="9282"/>
                    <a:pt x="269147" y="9313"/>
                    <a:pt x="266956" y="9313"/>
                  </a:cubicBezTo>
                  <a:cubicBezTo>
                    <a:pt x="249218" y="9313"/>
                    <a:pt x="232003" y="7288"/>
                    <a:pt x="213902" y="5168"/>
                  </a:cubicBezTo>
                  <a:cubicBezTo>
                    <a:pt x="192350" y="2620"/>
                    <a:pt x="170059" y="0"/>
                    <a:pt x="1428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 name="Google Shape;529;p50"/>
          <p:cNvSpPr/>
          <p:nvPr/>
        </p:nvSpPr>
        <p:spPr>
          <a:xfrm flipH="1" rot="-10492814">
            <a:off x="229755" y="446513"/>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0"/>
          <p:cNvSpPr/>
          <p:nvPr/>
        </p:nvSpPr>
        <p:spPr>
          <a:xfrm flipH="1" rot="-10493311">
            <a:off x="167656" y="539738"/>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0"/>
          <p:cNvSpPr/>
          <p:nvPr/>
        </p:nvSpPr>
        <p:spPr>
          <a:xfrm flipH="1" rot="-10493311">
            <a:off x="249216" y="741923"/>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32" name="Google Shape;532;p50"/>
          <p:cNvSpPr/>
          <p:nvPr/>
        </p:nvSpPr>
        <p:spPr>
          <a:xfrm flipH="1" rot="-10492814">
            <a:off x="8646380" y="364375"/>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0"/>
          <p:cNvSpPr/>
          <p:nvPr/>
        </p:nvSpPr>
        <p:spPr>
          <a:xfrm flipH="1" rot="-10493311">
            <a:off x="8737031" y="201750"/>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0"/>
          <p:cNvSpPr/>
          <p:nvPr/>
        </p:nvSpPr>
        <p:spPr>
          <a:xfrm flipH="1" rot="-10493311">
            <a:off x="8878941" y="674560"/>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35" name="Google Shape;535;p50"/>
          <p:cNvSpPr/>
          <p:nvPr/>
        </p:nvSpPr>
        <p:spPr>
          <a:xfrm flipH="1" rot="5400000">
            <a:off x="8519397" y="-272899"/>
            <a:ext cx="351692" cy="897490"/>
          </a:xfrm>
          <a:custGeom>
            <a:rect b="b" l="l" r="r" t="t"/>
            <a:pathLst>
              <a:path extrusionOk="0" h="18504" w="7251">
                <a:moveTo>
                  <a:pt x="802" y="0"/>
                </a:moveTo>
                <a:cubicBezTo>
                  <a:pt x="699" y="329"/>
                  <a:pt x="596" y="658"/>
                  <a:pt x="494" y="986"/>
                </a:cubicBezTo>
                <a:cubicBezTo>
                  <a:pt x="268" y="1767"/>
                  <a:pt x="1" y="2629"/>
                  <a:pt x="186" y="3450"/>
                </a:cubicBezTo>
                <a:cubicBezTo>
                  <a:pt x="514" y="4867"/>
                  <a:pt x="1931" y="5668"/>
                  <a:pt x="2629" y="6859"/>
                </a:cubicBezTo>
                <a:cubicBezTo>
                  <a:pt x="4354" y="9776"/>
                  <a:pt x="3266" y="13472"/>
                  <a:pt x="4971" y="16388"/>
                </a:cubicBezTo>
                <a:cubicBezTo>
                  <a:pt x="5484" y="17333"/>
                  <a:pt x="6285" y="18072"/>
                  <a:pt x="7250" y="18503"/>
                </a:cubicBezTo>
                <a:lnTo>
                  <a:pt x="7250" y="17867"/>
                </a:lnTo>
                <a:cubicBezTo>
                  <a:pt x="6511" y="17456"/>
                  <a:pt x="5874" y="16840"/>
                  <a:pt x="5463" y="16101"/>
                </a:cubicBezTo>
                <a:cubicBezTo>
                  <a:pt x="4662" y="14725"/>
                  <a:pt x="4519" y="13082"/>
                  <a:pt x="4354" y="11542"/>
                </a:cubicBezTo>
                <a:cubicBezTo>
                  <a:pt x="4211" y="10063"/>
                  <a:pt x="4067" y="8543"/>
                  <a:pt x="3451" y="7168"/>
                </a:cubicBezTo>
                <a:cubicBezTo>
                  <a:pt x="3163" y="6572"/>
                  <a:pt x="2794" y="5997"/>
                  <a:pt x="2321" y="5504"/>
                </a:cubicBezTo>
                <a:cubicBezTo>
                  <a:pt x="1890" y="4991"/>
                  <a:pt x="1377" y="4539"/>
                  <a:pt x="1028" y="3964"/>
                </a:cubicBezTo>
                <a:cubicBezTo>
                  <a:pt x="555" y="3163"/>
                  <a:pt x="720" y="2342"/>
                  <a:pt x="945" y="1479"/>
                </a:cubicBezTo>
                <a:cubicBezTo>
                  <a:pt x="1089" y="986"/>
                  <a:pt x="1254" y="493"/>
                  <a:pt x="1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0"/>
          <p:cNvSpPr/>
          <p:nvPr/>
        </p:nvSpPr>
        <p:spPr>
          <a:xfrm flipH="1">
            <a:off x="-9" y="0"/>
            <a:ext cx="876586" cy="463587"/>
          </a:xfrm>
          <a:custGeom>
            <a:rect b="b" l="l" r="r" t="t"/>
            <a:pathLst>
              <a:path extrusionOk="0" h="9558" w="18073">
                <a:moveTo>
                  <a:pt x="0" y="1"/>
                </a:moveTo>
                <a:cubicBezTo>
                  <a:pt x="62" y="1007"/>
                  <a:pt x="370" y="1972"/>
                  <a:pt x="1130" y="2670"/>
                </a:cubicBezTo>
                <a:cubicBezTo>
                  <a:pt x="2341" y="3779"/>
                  <a:pt x="4087" y="3677"/>
                  <a:pt x="5607" y="3759"/>
                </a:cubicBezTo>
                <a:cubicBezTo>
                  <a:pt x="6408" y="3800"/>
                  <a:pt x="7250" y="3861"/>
                  <a:pt x="7968" y="4231"/>
                </a:cubicBezTo>
                <a:cubicBezTo>
                  <a:pt x="8769" y="4621"/>
                  <a:pt x="9365" y="5320"/>
                  <a:pt x="9899" y="6018"/>
                </a:cubicBezTo>
                <a:cubicBezTo>
                  <a:pt x="10371" y="6736"/>
                  <a:pt x="10925" y="7373"/>
                  <a:pt x="11562" y="7948"/>
                </a:cubicBezTo>
                <a:cubicBezTo>
                  <a:pt x="12178" y="8482"/>
                  <a:pt x="12897" y="8872"/>
                  <a:pt x="13677" y="9139"/>
                </a:cubicBezTo>
                <a:cubicBezTo>
                  <a:pt x="14436" y="9418"/>
                  <a:pt x="15238" y="9558"/>
                  <a:pt x="16045" y="9558"/>
                </a:cubicBezTo>
                <a:cubicBezTo>
                  <a:pt x="16724" y="9558"/>
                  <a:pt x="17406" y="9459"/>
                  <a:pt x="18072" y="9262"/>
                </a:cubicBezTo>
                <a:lnTo>
                  <a:pt x="18072" y="8646"/>
                </a:lnTo>
                <a:cubicBezTo>
                  <a:pt x="17402" y="8863"/>
                  <a:pt x="16709" y="8971"/>
                  <a:pt x="16017" y="8971"/>
                </a:cubicBezTo>
                <a:cubicBezTo>
                  <a:pt x="15395" y="8971"/>
                  <a:pt x="14773" y="8883"/>
                  <a:pt x="14170" y="8708"/>
                </a:cubicBezTo>
                <a:cubicBezTo>
                  <a:pt x="13410" y="8482"/>
                  <a:pt x="12712" y="8112"/>
                  <a:pt x="12096" y="7620"/>
                </a:cubicBezTo>
                <a:cubicBezTo>
                  <a:pt x="11459" y="7086"/>
                  <a:pt x="10925" y="6490"/>
                  <a:pt x="10453" y="5812"/>
                </a:cubicBezTo>
                <a:cubicBezTo>
                  <a:pt x="10001" y="5155"/>
                  <a:pt x="9467" y="4560"/>
                  <a:pt x="8831" y="4067"/>
                </a:cubicBezTo>
                <a:cubicBezTo>
                  <a:pt x="8194" y="3636"/>
                  <a:pt x="7475" y="3348"/>
                  <a:pt x="6695" y="3266"/>
                </a:cubicBezTo>
                <a:cubicBezTo>
                  <a:pt x="5258" y="3061"/>
                  <a:pt x="3594" y="3348"/>
                  <a:pt x="2239" y="2711"/>
                </a:cubicBezTo>
                <a:cubicBezTo>
                  <a:pt x="1109" y="2177"/>
                  <a:pt x="699" y="1130"/>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2">
    <p:spTree>
      <p:nvGrpSpPr>
        <p:cNvPr id="537" name="Shape 537"/>
        <p:cNvGrpSpPr/>
        <p:nvPr/>
      </p:nvGrpSpPr>
      <p:grpSpPr>
        <a:xfrm>
          <a:off x="0" y="0"/>
          <a:ext cx="0" cy="0"/>
          <a:chOff x="0" y="0"/>
          <a:chExt cx="0" cy="0"/>
        </a:xfrm>
      </p:grpSpPr>
      <p:sp>
        <p:nvSpPr>
          <p:cNvPr id="538" name="Google Shape;538;p51"/>
          <p:cNvSpPr txBox="1"/>
          <p:nvPr>
            <p:ph type="title"/>
          </p:nvPr>
        </p:nvSpPr>
        <p:spPr>
          <a:xfrm>
            <a:off x="713225" y="3343163"/>
            <a:ext cx="3864900" cy="6624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1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39" name="Google Shape;539;p51"/>
          <p:cNvSpPr txBox="1"/>
          <p:nvPr>
            <p:ph idx="1" type="subTitle"/>
          </p:nvPr>
        </p:nvSpPr>
        <p:spPr>
          <a:xfrm>
            <a:off x="713225" y="1414250"/>
            <a:ext cx="3864900" cy="19290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2400"/>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sp>
        <p:nvSpPr>
          <p:cNvPr id="540" name="Google Shape;540;p51"/>
          <p:cNvSpPr/>
          <p:nvPr/>
        </p:nvSpPr>
        <p:spPr>
          <a:xfrm>
            <a:off x="4707700" y="1126475"/>
            <a:ext cx="4436387" cy="4017012"/>
          </a:xfrm>
          <a:custGeom>
            <a:rect b="b" l="l" r="r" t="t"/>
            <a:pathLst>
              <a:path extrusionOk="0" h="34449" w="44653">
                <a:moveTo>
                  <a:pt x="23140" y="1"/>
                </a:moveTo>
                <a:cubicBezTo>
                  <a:pt x="21945" y="1144"/>
                  <a:pt x="21056" y="2784"/>
                  <a:pt x="20725" y="4855"/>
                </a:cubicBezTo>
                <a:cubicBezTo>
                  <a:pt x="20421" y="6799"/>
                  <a:pt x="20014" y="9175"/>
                  <a:pt x="17866" y="9925"/>
                </a:cubicBezTo>
                <a:cubicBezTo>
                  <a:pt x="17405" y="10086"/>
                  <a:pt x="16963" y="10156"/>
                  <a:pt x="16535" y="10156"/>
                </a:cubicBezTo>
                <a:cubicBezTo>
                  <a:pt x="13492" y="10156"/>
                  <a:pt x="11192" y="6587"/>
                  <a:pt x="8173" y="6587"/>
                </a:cubicBezTo>
                <a:cubicBezTo>
                  <a:pt x="7464" y="6587"/>
                  <a:pt x="6716" y="6783"/>
                  <a:pt x="5909" y="7269"/>
                </a:cubicBezTo>
                <a:cubicBezTo>
                  <a:pt x="1" y="10827"/>
                  <a:pt x="2872" y="19683"/>
                  <a:pt x="6265" y="23978"/>
                </a:cubicBezTo>
                <a:cubicBezTo>
                  <a:pt x="7892" y="26037"/>
                  <a:pt x="10115" y="27549"/>
                  <a:pt x="12631" y="28311"/>
                </a:cubicBezTo>
                <a:cubicBezTo>
                  <a:pt x="15249" y="29112"/>
                  <a:pt x="18057" y="29125"/>
                  <a:pt x="20764" y="29226"/>
                </a:cubicBezTo>
                <a:cubicBezTo>
                  <a:pt x="23432" y="29315"/>
                  <a:pt x="25897" y="29544"/>
                  <a:pt x="28426" y="30497"/>
                </a:cubicBezTo>
                <a:cubicBezTo>
                  <a:pt x="30726" y="31348"/>
                  <a:pt x="32899" y="32860"/>
                  <a:pt x="34881" y="34372"/>
                </a:cubicBezTo>
                <a:lnTo>
                  <a:pt x="34982" y="34449"/>
                </a:lnTo>
                <a:lnTo>
                  <a:pt x="44652" y="34449"/>
                </a:lnTo>
                <a:lnTo>
                  <a:pt x="44652" y="18324"/>
                </a:lnTo>
                <a:cubicBezTo>
                  <a:pt x="40510" y="14791"/>
                  <a:pt x="35758" y="17765"/>
                  <a:pt x="31539" y="14741"/>
                </a:cubicBezTo>
                <a:cubicBezTo>
                  <a:pt x="29963" y="13610"/>
                  <a:pt x="29087" y="11793"/>
                  <a:pt x="28553" y="9976"/>
                </a:cubicBezTo>
                <a:cubicBezTo>
                  <a:pt x="28019" y="8158"/>
                  <a:pt x="27765" y="6227"/>
                  <a:pt x="27066" y="4461"/>
                </a:cubicBezTo>
                <a:cubicBezTo>
                  <a:pt x="26291" y="2593"/>
                  <a:pt x="24919" y="1030"/>
                  <a:pt x="23165" y="13"/>
                </a:cubicBezTo>
                <a:lnTo>
                  <a:pt x="23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1"/>
          <p:cNvSpPr/>
          <p:nvPr/>
        </p:nvSpPr>
        <p:spPr>
          <a:xfrm>
            <a:off x="5641422" y="0"/>
            <a:ext cx="3501138" cy="2732051"/>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1"/>
          <p:cNvSpPr/>
          <p:nvPr/>
        </p:nvSpPr>
        <p:spPr>
          <a:xfrm>
            <a:off x="5087601" y="0"/>
            <a:ext cx="4054954" cy="3289202"/>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
    <p:spTree>
      <p:nvGrpSpPr>
        <p:cNvPr id="543" name="Shape 543"/>
        <p:cNvGrpSpPr/>
        <p:nvPr/>
      </p:nvGrpSpPr>
      <p:grpSpPr>
        <a:xfrm>
          <a:off x="0" y="0"/>
          <a:ext cx="0" cy="0"/>
          <a:chOff x="0" y="0"/>
          <a:chExt cx="0" cy="0"/>
        </a:xfrm>
      </p:grpSpPr>
      <p:sp>
        <p:nvSpPr>
          <p:cNvPr id="544" name="Google Shape;544;p52"/>
          <p:cNvSpPr txBox="1"/>
          <p:nvPr>
            <p:ph hasCustomPrompt="1" type="title"/>
          </p:nvPr>
        </p:nvSpPr>
        <p:spPr>
          <a:xfrm>
            <a:off x="1702650" y="61547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545" name="Google Shape;545;p52"/>
          <p:cNvSpPr txBox="1"/>
          <p:nvPr>
            <p:ph idx="1" type="subTitle"/>
          </p:nvPr>
        </p:nvSpPr>
        <p:spPr>
          <a:xfrm>
            <a:off x="2466600" y="1137600"/>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546" name="Google Shape;546;p52"/>
          <p:cNvSpPr txBox="1"/>
          <p:nvPr>
            <p:ph hasCustomPrompt="1" idx="2" type="title"/>
          </p:nvPr>
        </p:nvSpPr>
        <p:spPr>
          <a:xfrm>
            <a:off x="1702650" y="218752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547" name="Google Shape;547;p52"/>
          <p:cNvSpPr txBox="1"/>
          <p:nvPr>
            <p:ph idx="3" type="subTitle"/>
          </p:nvPr>
        </p:nvSpPr>
        <p:spPr>
          <a:xfrm>
            <a:off x="2466600" y="2709525"/>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548" name="Google Shape;548;p52"/>
          <p:cNvSpPr txBox="1"/>
          <p:nvPr>
            <p:ph hasCustomPrompt="1" idx="4" type="title"/>
          </p:nvPr>
        </p:nvSpPr>
        <p:spPr>
          <a:xfrm>
            <a:off x="1702650" y="369927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549" name="Google Shape;549;p52"/>
          <p:cNvSpPr txBox="1"/>
          <p:nvPr>
            <p:ph idx="5" type="subTitle"/>
          </p:nvPr>
        </p:nvSpPr>
        <p:spPr>
          <a:xfrm>
            <a:off x="2466600" y="4221275"/>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550" name="Google Shape;550;p52"/>
          <p:cNvSpPr/>
          <p:nvPr/>
        </p:nvSpPr>
        <p:spPr>
          <a:xfrm>
            <a:off x="8341108" y="3530633"/>
            <a:ext cx="802885" cy="1612833"/>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2"/>
          <p:cNvSpPr/>
          <p:nvPr/>
        </p:nvSpPr>
        <p:spPr>
          <a:xfrm>
            <a:off x="6907601" y="3018075"/>
            <a:ext cx="2236357" cy="2125383"/>
          </a:xfrm>
          <a:custGeom>
            <a:rect b="b" l="l" r="r" t="t"/>
            <a:pathLst>
              <a:path extrusionOk="0" h="27252" w="34954">
                <a:moveTo>
                  <a:pt x="34953" y="1"/>
                </a:moveTo>
                <a:cubicBezTo>
                  <a:pt x="33454" y="2198"/>
                  <a:pt x="32283" y="4621"/>
                  <a:pt x="31441" y="7147"/>
                </a:cubicBezTo>
                <a:cubicBezTo>
                  <a:pt x="27601" y="18976"/>
                  <a:pt x="16594" y="26965"/>
                  <a:pt x="4169" y="26965"/>
                </a:cubicBezTo>
                <a:cubicBezTo>
                  <a:pt x="2773" y="26965"/>
                  <a:pt x="1377" y="27067"/>
                  <a:pt x="1" y="27252"/>
                </a:cubicBezTo>
                <a:lnTo>
                  <a:pt x="21564" y="27252"/>
                </a:lnTo>
                <a:cubicBezTo>
                  <a:pt x="22077" y="26759"/>
                  <a:pt x="22590" y="26246"/>
                  <a:pt x="23063" y="25712"/>
                </a:cubicBezTo>
                <a:cubicBezTo>
                  <a:pt x="25814" y="22570"/>
                  <a:pt x="27724" y="18791"/>
                  <a:pt x="29490" y="15054"/>
                </a:cubicBezTo>
                <a:cubicBezTo>
                  <a:pt x="31010" y="11788"/>
                  <a:pt x="32489" y="8338"/>
                  <a:pt x="34953" y="5689"/>
                </a:cubicBezTo>
                <a:lnTo>
                  <a:pt x="349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2"/>
          <p:cNvSpPr/>
          <p:nvPr/>
        </p:nvSpPr>
        <p:spPr>
          <a:xfrm rot="10800000">
            <a:off x="-5" y="27"/>
            <a:ext cx="1360280" cy="2359174"/>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2"/>
          <p:cNvSpPr/>
          <p:nvPr/>
        </p:nvSpPr>
        <p:spPr>
          <a:xfrm rot="10800000">
            <a:off x="3" y="919"/>
            <a:ext cx="1238400" cy="1637818"/>
          </a:xfrm>
          <a:custGeom>
            <a:rect b="b" l="l" r="r" t="t"/>
            <a:pathLst>
              <a:path extrusionOk="0" h="21563" w="13391">
                <a:moveTo>
                  <a:pt x="13390" y="0"/>
                </a:moveTo>
                <a:cubicBezTo>
                  <a:pt x="10926" y="2649"/>
                  <a:pt x="9447" y="6099"/>
                  <a:pt x="7927" y="9365"/>
                </a:cubicBezTo>
                <a:cubicBezTo>
                  <a:pt x="6161" y="13082"/>
                  <a:pt x="4251" y="16881"/>
                  <a:pt x="1500" y="20023"/>
                </a:cubicBezTo>
                <a:cubicBezTo>
                  <a:pt x="1027" y="20557"/>
                  <a:pt x="514" y="21070"/>
                  <a:pt x="1" y="21563"/>
                </a:cubicBezTo>
                <a:lnTo>
                  <a:pt x="822" y="21563"/>
                </a:lnTo>
                <a:cubicBezTo>
                  <a:pt x="2424" y="19961"/>
                  <a:pt x="3820" y="18154"/>
                  <a:pt x="4991" y="16203"/>
                </a:cubicBezTo>
                <a:cubicBezTo>
                  <a:pt x="6079" y="14396"/>
                  <a:pt x="7065" y="12548"/>
                  <a:pt x="7948" y="10638"/>
                </a:cubicBezTo>
                <a:cubicBezTo>
                  <a:pt x="8893" y="8687"/>
                  <a:pt x="9776" y="6674"/>
                  <a:pt x="10802" y="4765"/>
                </a:cubicBezTo>
                <a:cubicBezTo>
                  <a:pt x="11521" y="3389"/>
                  <a:pt x="12404" y="2074"/>
                  <a:pt x="13390" y="883"/>
                </a:cubicBezTo>
                <a:lnTo>
                  <a:pt x="133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2"/>
          <p:cNvSpPr/>
          <p:nvPr/>
        </p:nvSpPr>
        <p:spPr>
          <a:xfrm>
            <a:off x="581971" y="3018066"/>
            <a:ext cx="2625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55" name="Google Shape;555;p52"/>
          <p:cNvSpPr/>
          <p:nvPr/>
        </p:nvSpPr>
        <p:spPr>
          <a:xfrm rot="4542580">
            <a:off x="8229125" y="1287537"/>
            <a:ext cx="262523" cy="25226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56" name="Google Shape;556;p52"/>
          <p:cNvSpPr/>
          <p:nvPr/>
        </p:nvSpPr>
        <p:spPr>
          <a:xfrm>
            <a:off x="436025" y="3190773"/>
            <a:ext cx="554400" cy="5328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57" name="Google Shape;557;p52"/>
          <p:cNvSpPr/>
          <p:nvPr/>
        </p:nvSpPr>
        <p:spPr>
          <a:xfrm rot="4543451">
            <a:off x="7544206" y="755122"/>
            <a:ext cx="875810" cy="876795"/>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2"/>
          <p:cNvSpPr/>
          <p:nvPr/>
        </p:nvSpPr>
        <p:spPr>
          <a:xfrm>
            <a:off x="507283" y="4122683"/>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2"/>
          <p:cNvSpPr/>
          <p:nvPr/>
        </p:nvSpPr>
        <p:spPr>
          <a:xfrm>
            <a:off x="844486" y="3849887"/>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60" name="Google Shape;560;p52"/>
          <p:cNvSpPr/>
          <p:nvPr/>
        </p:nvSpPr>
        <p:spPr>
          <a:xfrm>
            <a:off x="8705201" y="316620"/>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2"/>
          <p:cNvSpPr/>
          <p:nvPr/>
        </p:nvSpPr>
        <p:spPr>
          <a:xfrm>
            <a:off x="7412244" y="718302"/>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562" name="Shape 562"/>
        <p:cNvGrpSpPr/>
        <p:nvPr/>
      </p:nvGrpSpPr>
      <p:grpSpPr>
        <a:xfrm>
          <a:off x="0" y="0"/>
          <a:ext cx="0" cy="0"/>
          <a:chOff x="0" y="0"/>
          <a:chExt cx="0" cy="0"/>
        </a:xfrm>
      </p:grpSpPr>
      <p:sp>
        <p:nvSpPr>
          <p:cNvPr id="563" name="Google Shape;563;p53"/>
          <p:cNvSpPr/>
          <p:nvPr/>
        </p:nvSpPr>
        <p:spPr>
          <a:xfrm rot="5810602">
            <a:off x="78487" y="2060077"/>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3"/>
          <p:cNvSpPr/>
          <p:nvPr/>
        </p:nvSpPr>
        <p:spPr>
          <a:xfrm rot="5400000">
            <a:off x="-939813" y="1113170"/>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3"/>
          <p:cNvSpPr/>
          <p:nvPr/>
        </p:nvSpPr>
        <p:spPr>
          <a:xfrm flipH="1" rot="10800000">
            <a:off x="8430739" y="3239998"/>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3"/>
          <p:cNvSpPr/>
          <p:nvPr/>
        </p:nvSpPr>
        <p:spPr>
          <a:xfrm flipH="1" rot="10800000">
            <a:off x="7731639" y="2304200"/>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3"/>
          <p:cNvSpPr/>
          <p:nvPr/>
        </p:nvSpPr>
        <p:spPr>
          <a:xfrm rot="-9977909">
            <a:off x="169794" y="3133565"/>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3"/>
          <p:cNvSpPr/>
          <p:nvPr/>
        </p:nvSpPr>
        <p:spPr>
          <a:xfrm rot="-9977147">
            <a:off x="802888" y="357655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69" name="Google Shape;569;p53"/>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lgn="ctr">
              <a:spcBef>
                <a:spcPts val="0"/>
              </a:spcBef>
              <a:spcAft>
                <a:spcPts val="0"/>
              </a:spcAft>
              <a:buSzPts val="3400"/>
              <a:buNone/>
              <a:defRPr/>
            </a:lvl2pPr>
            <a:lvl3pPr lvl="2" algn="ctr">
              <a:spcBef>
                <a:spcPts val="0"/>
              </a:spcBef>
              <a:spcAft>
                <a:spcPts val="0"/>
              </a:spcAft>
              <a:buSzPts val="3400"/>
              <a:buNone/>
              <a:defRPr/>
            </a:lvl3pPr>
            <a:lvl4pPr lvl="3" algn="ctr">
              <a:spcBef>
                <a:spcPts val="0"/>
              </a:spcBef>
              <a:spcAft>
                <a:spcPts val="0"/>
              </a:spcAft>
              <a:buSzPts val="3400"/>
              <a:buNone/>
              <a:defRPr/>
            </a:lvl4pPr>
            <a:lvl5pPr lvl="4" algn="ctr">
              <a:spcBef>
                <a:spcPts val="0"/>
              </a:spcBef>
              <a:spcAft>
                <a:spcPts val="0"/>
              </a:spcAft>
              <a:buSzPts val="3400"/>
              <a:buNone/>
              <a:defRPr/>
            </a:lvl5pPr>
            <a:lvl6pPr lvl="5" algn="ctr">
              <a:spcBef>
                <a:spcPts val="0"/>
              </a:spcBef>
              <a:spcAft>
                <a:spcPts val="0"/>
              </a:spcAft>
              <a:buSzPts val="3400"/>
              <a:buNone/>
              <a:defRPr/>
            </a:lvl6pPr>
            <a:lvl7pPr lvl="6" algn="ctr">
              <a:spcBef>
                <a:spcPts val="0"/>
              </a:spcBef>
              <a:spcAft>
                <a:spcPts val="0"/>
              </a:spcAft>
              <a:buSzPts val="3400"/>
              <a:buNone/>
              <a:defRPr/>
            </a:lvl7pPr>
            <a:lvl8pPr lvl="7" algn="ctr">
              <a:spcBef>
                <a:spcPts val="0"/>
              </a:spcBef>
              <a:spcAft>
                <a:spcPts val="0"/>
              </a:spcAft>
              <a:buSzPts val="3400"/>
              <a:buNone/>
              <a:defRPr/>
            </a:lvl8pPr>
            <a:lvl9pPr lvl="8" algn="ctr">
              <a:spcBef>
                <a:spcPts val="0"/>
              </a:spcBef>
              <a:spcAft>
                <a:spcPts val="0"/>
              </a:spcAft>
              <a:buSzPts val="34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1">
  <p:cSld name="CUSTOM_5">
    <p:spTree>
      <p:nvGrpSpPr>
        <p:cNvPr id="570" name="Shape 570"/>
        <p:cNvGrpSpPr/>
        <p:nvPr/>
      </p:nvGrpSpPr>
      <p:grpSpPr>
        <a:xfrm>
          <a:off x="0" y="0"/>
          <a:ext cx="0" cy="0"/>
          <a:chOff x="0" y="0"/>
          <a:chExt cx="0" cy="0"/>
        </a:xfrm>
      </p:grpSpPr>
      <p:sp>
        <p:nvSpPr>
          <p:cNvPr id="571" name="Google Shape;571;p54"/>
          <p:cNvSpPr/>
          <p:nvPr/>
        </p:nvSpPr>
        <p:spPr>
          <a:xfrm rot="410602">
            <a:off x="7190475" y="3989794"/>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4"/>
          <p:cNvSpPr/>
          <p:nvPr/>
        </p:nvSpPr>
        <p:spPr>
          <a:xfrm>
            <a:off x="5303168" y="4357097"/>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4"/>
          <p:cNvSpPr/>
          <p:nvPr/>
        </p:nvSpPr>
        <p:spPr>
          <a:xfrm>
            <a:off x="8430725" y="0"/>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4"/>
          <p:cNvSpPr/>
          <p:nvPr/>
        </p:nvSpPr>
        <p:spPr>
          <a:xfrm>
            <a:off x="7731625" y="2025"/>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4"/>
          <p:cNvSpPr/>
          <p:nvPr/>
        </p:nvSpPr>
        <p:spPr>
          <a:xfrm rot="6222091">
            <a:off x="8261958" y="4900393"/>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4"/>
          <p:cNvSpPr/>
          <p:nvPr/>
        </p:nvSpPr>
        <p:spPr>
          <a:xfrm rot="6222853">
            <a:off x="8703201" y="417547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577" name="Google Shape;577;p54"/>
          <p:cNvGrpSpPr/>
          <p:nvPr/>
        </p:nvGrpSpPr>
        <p:grpSpPr>
          <a:xfrm>
            <a:off x="807777" y="2284027"/>
            <a:ext cx="498925" cy="271336"/>
            <a:chOff x="807777" y="2284027"/>
            <a:chExt cx="498925" cy="271336"/>
          </a:xfrm>
        </p:grpSpPr>
        <p:sp>
          <p:nvSpPr>
            <p:cNvPr id="578" name="Google Shape;578;p54"/>
            <p:cNvSpPr/>
            <p:nvPr/>
          </p:nvSpPr>
          <p:spPr>
            <a:xfrm rot="12256">
              <a:off x="807776" y="2284327"/>
              <a:ext cx="168301" cy="1620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79" name="Google Shape;579;p54"/>
            <p:cNvSpPr/>
            <p:nvPr/>
          </p:nvSpPr>
          <p:spPr>
            <a:xfrm rot="6222091">
              <a:off x="997058" y="2474718"/>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4"/>
            <p:cNvSpPr/>
            <p:nvPr/>
          </p:nvSpPr>
          <p:spPr>
            <a:xfrm rot="6223944">
              <a:off x="1147077" y="2408427"/>
              <a:ext cx="96045" cy="92556"/>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81" name="Google Shape;581;p54"/>
            <p:cNvSpPr/>
            <p:nvPr/>
          </p:nvSpPr>
          <p:spPr>
            <a:xfrm rot="18683">
              <a:off x="1251502" y="2338773"/>
              <a:ext cx="55201" cy="53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 name="Google Shape;582;p54"/>
          <p:cNvSpPr/>
          <p:nvPr/>
        </p:nvSpPr>
        <p:spPr>
          <a:xfrm flipH="1" rot="-5400000">
            <a:off x="-2404962" y="2394036"/>
            <a:ext cx="5154649"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4"/>
          <p:cNvSpPr txBox="1"/>
          <p:nvPr>
            <p:ph idx="1" type="subTitle"/>
          </p:nvPr>
        </p:nvSpPr>
        <p:spPr>
          <a:xfrm>
            <a:off x="713225" y="2683238"/>
            <a:ext cx="3010500" cy="12957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584" name="Google Shape;584;p54"/>
          <p:cNvSpPr txBox="1"/>
          <p:nvPr>
            <p:ph type="title"/>
          </p:nvPr>
        </p:nvSpPr>
        <p:spPr>
          <a:xfrm>
            <a:off x="713225" y="992600"/>
            <a:ext cx="2388300" cy="10548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2">
  <p:cSld name="CUSTOM_5_1">
    <p:spTree>
      <p:nvGrpSpPr>
        <p:cNvPr id="585" name="Shape 585"/>
        <p:cNvGrpSpPr/>
        <p:nvPr/>
      </p:nvGrpSpPr>
      <p:grpSpPr>
        <a:xfrm>
          <a:off x="0" y="0"/>
          <a:ext cx="0" cy="0"/>
          <a:chOff x="0" y="0"/>
          <a:chExt cx="0" cy="0"/>
        </a:xfrm>
      </p:grpSpPr>
      <p:sp>
        <p:nvSpPr>
          <p:cNvPr id="586" name="Google Shape;586;p55"/>
          <p:cNvSpPr/>
          <p:nvPr/>
        </p:nvSpPr>
        <p:spPr>
          <a:xfrm flipH="1" rot="-410602">
            <a:off x="878890" y="3989794"/>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5"/>
          <p:cNvSpPr/>
          <p:nvPr/>
        </p:nvSpPr>
        <p:spPr>
          <a:xfrm flipH="1">
            <a:off x="1174801" y="4357097"/>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5"/>
          <p:cNvSpPr/>
          <p:nvPr/>
        </p:nvSpPr>
        <p:spPr>
          <a:xfrm flipH="1">
            <a:off x="0" y="0"/>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5"/>
          <p:cNvSpPr/>
          <p:nvPr/>
        </p:nvSpPr>
        <p:spPr>
          <a:xfrm flipH="1">
            <a:off x="0" y="2025"/>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5"/>
          <p:cNvSpPr/>
          <p:nvPr/>
        </p:nvSpPr>
        <p:spPr>
          <a:xfrm flipH="1" rot="-6222091">
            <a:off x="807310" y="4900393"/>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5"/>
          <p:cNvSpPr/>
          <p:nvPr/>
        </p:nvSpPr>
        <p:spPr>
          <a:xfrm flipH="1" rot="-6222853">
            <a:off x="272495" y="417547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592" name="Google Shape;592;p55"/>
          <p:cNvGrpSpPr/>
          <p:nvPr/>
        </p:nvGrpSpPr>
        <p:grpSpPr>
          <a:xfrm flipH="1">
            <a:off x="7837292" y="2284027"/>
            <a:ext cx="498925" cy="271336"/>
            <a:chOff x="807777" y="2284027"/>
            <a:chExt cx="498925" cy="271336"/>
          </a:xfrm>
        </p:grpSpPr>
        <p:sp>
          <p:nvSpPr>
            <p:cNvPr id="593" name="Google Shape;593;p55"/>
            <p:cNvSpPr/>
            <p:nvPr/>
          </p:nvSpPr>
          <p:spPr>
            <a:xfrm rot="12256">
              <a:off x="807776" y="2284327"/>
              <a:ext cx="168301" cy="1620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94" name="Google Shape;594;p55"/>
            <p:cNvSpPr/>
            <p:nvPr/>
          </p:nvSpPr>
          <p:spPr>
            <a:xfrm rot="6222091">
              <a:off x="997058" y="2474718"/>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5"/>
            <p:cNvSpPr/>
            <p:nvPr/>
          </p:nvSpPr>
          <p:spPr>
            <a:xfrm rot="6223944">
              <a:off x="1147077" y="2408427"/>
              <a:ext cx="96045" cy="92556"/>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96" name="Google Shape;596;p55"/>
            <p:cNvSpPr/>
            <p:nvPr/>
          </p:nvSpPr>
          <p:spPr>
            <a:xfrm rot="18683">
              <a:off x="1251502" y="2338773"/>
              <a:ext cx="55201" cy="53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 name="Google Shape;597;p55"/>
          <p:cNvSpPr/>
          <p:nvPr/>
        </p:nvSpPr>
        <p:spPr>
          <a:xfrm rot="5400000">
            <a:off x="6394307" y="2394036"/>
            <a:ext cx="5154649"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5"/>
          <p:cNvSpPr txBox="1"/>
          <p:nvPr>
            <p:ph idx="1" type="subTitle"/>
          </p:nvPr>
        </p:nvSpPr>
        <p:spPr>
          <a:xfrm flipH="1">
            <a:off x="5397825" y="2683238"/>
            <a:ext cx="3010500" cy="12957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Char char="●"/>
              <a:defRPr sz="1600"/>
            </a:lvl1pPr>
            <a:lvl2pPr lvl="1" algn="r">
              <a:spcBef>
                <a:spcPts val="1600"/>
              </a:spcBef>
              <a:spcAft>
                <a:spcPts val="0"/>
              </a:spcAft>
              <a:buSzPts val="1600"/>
              <a:buChar char="○"/>
              <a:defRPr sz="1600"/>
            </a:lvl2pPr>
            <a:lvl3pPr lvl="2" algn="r">
              <a:spcBef>
                <a:spcPts val="1600"/>
              </a:spcBef>
              <a:spcAft>
                <a:spcPts val="0"/>
              </a:spcAft>
              <a:buSzPts val="1600"/>
              <a:buChar char="■"/>
              <a:defRPr sz="1600"/>
            </a:lvl3pPr>
            <a:lvl4pPr lvl="3" algn="r">
              <a:spcBef>
                <a:spcPts val="1600"/>
              </a:spcBef>
              <a:spcAft>
                <a:spcPts val="0"/>
              </a:spcAft>
              <a:buSzPts val="1600"/>
              <a:buChar char="●"/>
              <a:defRPr sz="1600"/>
            </a:lvl4pPr>
            <a:lvl5pPr lvl="4" algn="r">
              <a:spcBef>
                <a:spcPts val="1600"/>
              </a:spcBef>
              <a:spcAft>
                <a:spcPts val="0"/>
              </a:spcAft>
              <a:buSzPts val="1600"/>
              <a:buChar char="○"/>
              <a:defRPr sz="1600"/>
            </a:lvl5pPr>
            <a:lvl6pPr lvl="5" algn="r">
              <a:spcBef>
                <a:spcPts val="1600"/>
              </a:spcBef>
              <a:spcAft>
                <a:spcPts val="0"/>
              </a:spcAft>
              <a:buSzPts val="1600"/>
              <a:buChar char="■"/>
              <a:defRPr sz="1600"/>
            </a:lvl6pPr>
            <a:lvl7pPr lvl="6" algn="r">
              <a:spcBef>
                <a:spcPts val="1600"/>
              </a:spcBef>
              <a:spcAft>
                <a:spcPts val="0"/>
              </a:spcAft>
              <a:buSzPts val="1600"/>
              <a:buChar char="●"/>
              <a:defRPr sz="1600"/>
            </a:lvl7pPr>
            <a:lvl8pPr lvl="7" algn="r">
              <a:spcBef>
                <a:spcPts val="1600"/>
              </a:spcBef>
              <a:spcAft>
                <a:spcPts val="0"/>
              </a:spcAft>
              <a:buSzPts val="1600"/>
              <a:buChar char="○"/>
              <a:defRPr sz="1600"/>
            </a:lvl8pPr>
            <a:lvl9pPr lvl="8" algn="r">
              <a:spcBef>
                <a:spcPts val="1600"/>
              </a:spcBef>
              <a:spcAft>
                <a:spcPts val="1600"/>
              </a:spcAft>
              <a:buSzPts val="1600"/>
              <a:buChar char="■"/>
              <a:defRPr sz="1600"/>
            </a:lvl9pPr>
          </a:lstStyle>
          <a:p/>
        </p:txBody>
      </p:sp>
      <p:sp>
        <p:nvSpPr>
          <p:cNvPr id="599" name="Google Shape;599;p55"/>
          <p:cNvSpPr txBox="1"/>
          <p:nvPr>
            <p:ph type="title"/>
          </p:nvPr>
        </p:nvSpPr>
        <p:spPr>
          <a:xfrm flipH="1">
            <a:off x="6180825" y="992600"/>
            <a:ext cx="2227500" cy="1054800"/>
          </a:xfrm>
          <a:prstGeom prst="rect">
            <a:avLst/>
          </a:prstGeom>
        </p:spPr>
        <p:txBody>
          <a:bodyPr anchorCtr="0" anchor="t" bIns="91425" lIns="91425" spcFirstLastPara="1" rIns="91425" wrap="square" tIns="91425">
            <a:noAutofit/>
          </a:bodyPr>
          <a:lstStyle>
            <a:lvl1pPr lvl="0" algn="r">
              <a:spcBef>
                <a:spcPts val="0"/>
              </a:spcBef>
              <a:spcAft>
                <a:spcPts val="0"/>
              </a:spcAft>
              <a:buSzPts val="3400"/>
              <a:buNone/>
              <a:defRPr/>
            </a:lvl1pPr>
            <a:lvl2pPr lvl="1" algn="r">
              <a:spcBef>
                <a:spcPts val="0"/>
              </a:spcBef>
              <a:spcAft>
                <a:spcPts val="0"/>
              </a:spcAft>
              <a:buSzPts val="3400"/>
              <a:buNone/>
              <a:defRPr/>
            </a:lvl2pPr>
            <a:lvl3pPr lvl="2" algn="r">
              <a:spcBef>
                <a:spcPts val="0"/>
              </a:spcBef>
              <a:spcAft>
                <a:spcPts val="0"/>
              </a:spcAft>
              <a:buSzPts val="3400"/>
              <a:buNone/>
              <a:defRPr/>
            </a:lvl3pPr>
            <a:lvl4pPr lvl="3" algn="r">
              <a:spcBef>
                <a:spcPts val="0"/>
              </a:spcBef>
              <a:spcAft>
                <a:spcPts val="0"/>
              </a:spcAft>
              <a:buSzPts val="3400"/>
              <a:buNone/>
              <a:defRPr/>
            </a:lvl4pPr>
            <a:lvl5pPr lvl="4" algn="r">
              <a:spcBef>
                <a:spcPts val="0"/>
              </a:spcBef>
              <a:spcAft>
                <a:spcPts val="0"/>
              </a:spcAft>
              <a:buSzPts val="3400"/>
              <a:buNone/>
              <a:defRPr/>
            </a:lvl5pPr>
            <a:lvl6pPr lvl="5" algn="r">
              <a:spcBef>
                <a:spcPts val="0"/>
              </a:spcBef>
              <a:spcAft>
                <a:spcPts val="0"/>
              </a:spcAft>
              <a:buSzPts val="3400"/>
              <a:buNone/>
              <a:defRPr/>
            </a:lvl6pPr>
            <a:lvl7pPr lvl="6" algn="r">
              <a:spcBef>
                <a:spcPts val="0"/>
              </a:spcBef>
              <a:spcAft>
                <a:spcPts val="0"/>
              </a:spcAft>
              <a:buSzPts val="3400"/>
              <a:buNone/>
              <a:defRPr/>
            </a:lvl7pPr>
            <a:lvl8pPr lvl="7" algn="r">
              <a:spcBef>
                <a:spcPts val="0"/>
              </a:spcBef>
              <a:spcAft>
                <a:spcPts val="0"/>
              </a:spcAft>
              <a:buSzPts val="3400"/>
              <a:buNone/>
              <a:defRPr/>
            </a:lvl8pPr>
            <a:lvl9pPr lvl="8" algn="r">
              <a:spcBef>
                <a:spcPts val="0"/>
              </a:spcBef>
              <a:spcAft>
                <a:spcPts val="0"/>
              </a:spcAft>
              <a:buSzPts val="34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3">
  <p:cSld name="CUSTOM_6">
    <p:spTree>
      <p:nvGrpSpPr>
        <p:cNvPr id="600" name="Shape 600"/>
        <p:cNvGrpSpPr/>
        <p:nvPr/>
      </p:nvGrpSpPr>
      <p:grpSpPr>
        <a:xfrm>
          <a:off x="0" y="0"/>
          <a:ext cx="0" cy="0"/>
          <a:chOff x="0" y="0"/>
          <a:chExt cx="0" cy="0"/>
        </a:xfrm>
      </p:grpSpPr>
      <p:sp>
        <p:nvSpPr>
          <p:cNvPr id="601" name="Google Shape;601;p56"/>
          <p:cNvSpPr txBox="1"/>
          <p:nvPr>
            <p:ph type="ctrTitle"/>
          </p:nvPr>
        </p:nvSpPr>
        <p:spPr>
          <a:xfrm>
            <a:off x="713250" y="1166013"/>
            <a:ext cx="7717500" cy="805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602" name="Google Shape;602;p56"/>
          <p:cNvSpPr txBox="1"/>
          <p:nvPr>
            <p:ph idx="1" type="subTitle"/>
          </p:nvPr>
        </p:nvSpPr>
        <p:spPr>
          <a:xfrm>
            <a:off x="713250" y="2064425"/>
            <a:ext cx="7717500" cy="415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atin typeface="Montserrat Light"/>
                <a:ea typeface="Montserrat Light"/>
                <a:cs typeface="Montserrat Light"/>
                <a:sym typeface="Montserrat Light"/>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grpSp>
        <p:nvGrpSpPr>
          <p:cNvPr id="603" name="Google Shape;603;p56"/>
          <p:cNvGrpSpPr/>
          <p:nvPr/>
        </p:nvGrpSpPr>
        <p:grpSpPr>
          <a:xfrm flipH="1" rot="-10739961">
            <a:off x="-1239" y="3316409"/>
            <a:ext cx="9135517" cy="1874526"/>
            <a:chOff x="5264400" y="50"/>
            <a:chExt cx="2080050" cy="772500"/>
          </a:xfrm>
        </p:grpSpPr>
        <p:sp>
          <p:nvSpPr>
            <p:cNvPr id="604" name="Google Shape;604;p56"/>
            <p:cNvSpPr/>
            <p:nvPr/>
          </p:nvSpPr>
          <p:spPr>
            <a:xfrm>
              <a:off x="5264400" y="50"/>
              <a:ext cx="2080050" cy="13375"/>
            </a:xfrm>
            <a:custGeom>
              <a:rect b="b" l="l" r="r" t="t"/>
              <a:pathLst>
                <a:path extrusionOk="0" h="535" w="83202">
                  <a:moveTo>
                    <a:pt x="0" y="0"/>
                  </a:moveTo>
                  <a:lnTo>
                    <a:pt x="0" y="534"/>
                  </a:lnTo>
                  <a:lnTo>
                    <a:pt x="83201" y="534"/>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6"/>
            <p:cNvSpPr/>
            <p:nvPr/>
          </p:nvSpPr>
          <p:spPr>
            <a:xfrm>
              <a:off x="5264400" y="383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6"/>
            <p:cNvSpPr/>
            <p:nvPr/>
          </p:nvSpPr>
          <p:spPr>
            <a:xfrm>
              <a:off x="5264400" y="75950"/>
              <a:ext cx="2080050" cy="13375"/>
            </a:xfrm>
            <a:custGeom>
              <a:rect b="b" l="l" r="r" t="t"/>
              <a:pathLst>
                <a:path extrusionOk="0" h="535"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6"/>
            <p:cNvSpPr/>
            <p:nvPr/>
          </p:nvSpPr>
          <p:spPr>
            <a:xfrm>
              <a:off x="5264400" y="1142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6"/>
            <p:cNvSpPr/>
            <p:nvPr/>
          </p:nvSpPr>
          <p:spPr>
            <a:xfrm>
              <a:off x="5264400" y="1518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6"/>
            <p:cNvSpPr/>
            <p:nvPr/>
          </p:nvSpPr>
          <p:spPr>
            <a:xfrm>
              <a:off x="5264400" y="1901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6"/>
            <p:cNvSpPr/>
            <p:nvPr/>
          </p:nvSpPr>
          <p:spPr>
            <a:xfrm>
              <a:off x="5264400" y="22777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6"/>
            <p:cNvSpPr/>
            <p:nvPr/>
          </p:nvSpPr>
          <p:spPr>
            <a:xfrm>
              <a:off x="5264400" y="266050"/>
              <a:ext cx="2080050" cy="13375"/>
            </a:xfrm>
            <a:custGeom>
              <a:rect b="b" l="l" r="r" t="t"/>
              <a:pathLst>
                <a:path extrusionOk="0" h="535" w="83202">
                  <a:moveTo>
                    <a:pt x="0" y="0"/>
                  </a:moveTo>
                  <a:lnTo>
                    <a:pt x="0" y="534"/>
                  </a:lnTo>
                  <a:lnTo>
                    <a:pt x="83201" y="534"/>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6"/>
            <p:cNvSpPr/>
            <p:nvPr/>
          </p:nvSpPr>
          <p:spPr>
            <a:xfrm>
              <a:off x="5264400" y="3037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6"/>
            <p:cNvSpPr/>
            <p:nvPr/>
          </p:nvSpPr>
          <p:spPr>
            <a:xfrm>
              <a:off x="5264400" y="341950"/>
              <a:ext cx="2080050" cy="13375"/>
            </a:xfrm>
            <a:custGeom>
              <a:rect b="b" l="l" r="r" t="t"/>
              <a:pathLst>
                <a:path extrusionOk="0" h="535"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6"/>
            <p:cNvSpPr/>
            <p:nvPr/>
          </p:nvSpPr>
          <p:spPr>
            <a:xfrm>
              <a:off x="5264400" y="3796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6"/>
            <p:cNvSpPr/>
            <p:nvPr/>
          </p:nvSpPr>
          <p:spPr>
            <a:xfrm>
              <a:off x="5264400" y="4178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6"/>
            <p:cNvSpPr/>
            <p:nvPr/>
          </p:nvSpPr>
          <p:spPr>
            <a:xfrm>
              <a:off x="5264400" y="4555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6"/>
            <p:cNvSpPr/>
            <p:nvPr/>
          </p:nvSpPr>
          <p:spPr>
            <a:xfrm>
              <a:off x="5264400" y="49377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6"/>
            <p:cNvSpPr/>
            <p:nvPr/>
          </p:nvSpPr>
          <p:spPr>
            <a:xfrm>
              <a:off x="5264400" y="53142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6"/>
            <p:cNvSpPr/>
            <p:nvPr/>
          </p:nvSpPr>
          <p:spPr>
            <a:xfrm>
              <a:off x="5264400" y="5697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6"/>
            <p:cNvSpPr/>
            <p:nvPr/>
          </p:nvSpPr>
          <p:spPr>
            <a:xfrm>
              <a:off x="5264400" y="60735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6"/>
            <p:cNvSpPr/>
            <p:nvPr/>
          </p:nvSpPr>
          <p:spPr>
            <a:xfrm>
              <a:off x="5264400" y="6456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6"/>
            <p:cNvSpPr/>
            <p:nvPr/>
          </p:nvSpPr>
          <p:spPr>
            <a:xfrm>
              <a:off x="5264400" y="68325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6"/>
            <p:cNvSpPr/>
            <p:nvPr/>
          </p:nvSpPr>
          <p:spPr>
            <a:xfrm>
              <a:off x="5264400" y="7215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6"/>
            <p:cNvSpPr/>
            <p:nvPr/>
          </p:nvSpPr>
          <p:spPr>
            <a:xfrm>
              <a:off x="5264400" y="7591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56"/>
          <p:cNvGrpSpPr/>
          <p:nvPr/>
        </p:nvGrpSpPr>
        <p:grpSpPr>
          <a:xfrm flipH="1" rot="10704814">
            <a:off x="3917" y="3191296"/>
            <a:ext cx="9136169" cy="2100465"/>
            <a:chOff x="5264400" y="50"/>
            <a:chExt cx="2080050" cy="772500"/>
          </a:xfrm>
        </p:grpSpPr>
        <p:sp>
          <p:nvSpPr>
            <p:cNvPr id="626" name="Google Shape;626;p56"/>
            <p:cNvSpPr/>
            <p:nvPr/>
          </p:nvSpPr>
          <p:spPr>
            <a:xfrm>
              <a:off x="5264400" y="50"/>
              <a:ext cx="2080050" cy="13375"/>
            </a:xfrm>
            <a:custGeom>
              <a:rect b="b" l="l" r="r" t="t"/>
              <a:pathLst>
                <a:path extrusionOk="0" h="535" w="83202">
                  <a:moveTo>
                    <a:pt x="0" y="0"/>
                  </a:moveTo>
                  <a:lnTo>
                    <a:pt x="0" y="534"/>
                  </a:lnTo>
                  <a:lnTo>
                    <a:pt x="83201" y="534"/>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6"/>
            <p:cNvSpPr/>
            <p:nvPr/>
          </p:nvSpPr>
          <p:spPr>
            <a:xfrm>
              <a:off x="5264400" y="383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6"/>
            <p:cNvSpPr/>
            <p:nvPr/>
          </p:nvSpPr>
          <p:spPr>
            <a:xfrm>
              <a:off x="5264400" y="75950"/>
              <a:ext cx="2080050" cy="13375"/>
            </a:xfrm>
            <a:custGeom>
              <a:rect b="b" l="l" r="r" t="t"/>
              <a:pathLst>
                <a:path extrusionOk="0" h="535"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6"/>
            <p:cNvSpPr/>
            <p:nvPr/>
          </p:nvSpPr>
          <p:spPr>
            <a:xfrm>
              <a:off x="5264400" y="1142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6"/>
            <p:cNvSpPr/>
            <p:nvPr/>
          </p:nvSpPr>
          <p:spPr>
            <a:xfrm>
              <a:off x="5264400" y="1518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6"/>
            <p:cNvSpPr/>
            <p:nvPr/>
          </p:nvSpPr>
          <p:spPr>
            <a:xfrm>
              <a:off x="5264400" y="1901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6"/>
            <p:cNvSpPr/>
            <p:nvPr/>
          </p:nvSpPr>
          <p:spPr>
            <a:xfrm>
              <a:off x="5264400" y="22777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6"/>
            <p:cNvSpPr/>
            <p:nvPr/>
          </p:nvSpPr>
          <p:spPr>
            <a:xfrm>
              <a:off x="5264400" y="266050"/>
              <a:ext cx="2080050" cy="13375"/>
            </a:xfrm>
            <a:custGeom>
              <a:rect b="b" l="l" r="r" t="t"/>
              <a:pathLst>
                <a:path extrusionOk="0" h="535" w="83202">
                  <a:moveTo>
                    <a:pt x="0" y="0"/>
                  </a:moveTo>
                  <a:lnTo>
                    <a:pt x="0" y="534"/>
                  </a:lnTo>
                  <a:lnTo>
                    <a:pt x="83201" y="534"/>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6"/>
            <p:cNvSpPr/>
            <p:nvPr/>
          </p:nvSpPr>
          <p:spPr>
            <a:xfrm>
              <a:off x="5264400" y="3037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6"/>
            <p:cNvSpPr/>
            <p:nvPr/>
          </p:nvSpPr>
          <p:spPr>
            <a:xfrm>
              <a:off x="5264400" y="341950"/>
              <a:ext cx="2080050" cy="13375"/>
            </a:xfrm>
            <a:custGeom>
              <a:rect b="b" l="l" r="r" t="t"/>
              <a:pathLst>
                <a:path extrusionOk="0" h="535"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6"/>
            <p:cNvSpPr/>
            <p:nvPr/>
          </p:nvSpPr>
          <p:spPr>
            <a:xfrm>
              <a:off x="5264400" y="3796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6"/>
            <p:cNvSpPr/>
            <p:nvPr/>
          </p:nvSpPr>
          <p:spPr>
            <a:xfrm>
              <a:off x="5264400" y="4178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6"/>
            <p:cNvSpPr/>
            <p:nvPr/>
          </p:nvSpPr>
          <p:spPr>
            <a:xfrm>
              <a:off x="5264400" y="4555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6"/>
            <p:cNvSpPr/>
            <p:nvPr/>
          </p:nvSpPr>
          <p:spPr>
            <a:xfrm>
              <a:off x="5264400" y="49377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6"/>
            <p:cNvSpPr/>
            <p:nvPr/>
          </p:nvSpPr>
          <p:spPr>
            <a:xfrm>
              <a:off x="5264400" y="53142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6"/>
            <p:cNvSpPr/>
            <p:nvPr/>
          </p:nvSpPr>
          <p:spPr>
            <a:xfrm>
              <a:off x="5264400" y="5697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6"/>
            <p:cNvSpPr/>
            <p:nvPr/>
          </p:nvSpPr>
          <p:spPr>
            <a:xfrm>
              <a:off x="5264400" y="60735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6"/>
            <p:cNvSpPr/>
            <p:nvPr/>
          </p:nvSpPr>
          <p:spPr>
            <a:xfrm>
              <a:off x="5264400" y="6456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6"/>
            <p:cNvSpPr/>
            <p:nvPr/>
          </p:nvSpPr>
          <p:spPr>
            <a:xfrm>
              <a:off x="5264400" y="68325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6"/>
            <p:cNvSpPr/>
            <p:nvPr/>
          </p:nvSpPr>
          <p:spPr>
            <a:xfrm>
              <a:off x="5264400" y="7215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6"/>
            <p:cNvSpPr/>
            <p:nvPr/>
          </p:nvSpPr>
          <p:spPr>
            <a:xfrm>
              <a:off x="5264400" y="7591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647" name="Shape 647"/>
        <p:cNvGrpSpPr/>
        <p:nvPr/>
      </p:nvGrpSpPr>
      <p:grpSpPr>
        <a:xfrm>
          <a:off x="0" y="0"/>
          <a:ext cx="0" cy="0"/>
          <a:chOff x="0" y="0"/>
          <a:chExt cx="0" cy="0"/>
        </a:xfrm>
      </p:grpSpPr>
      <p:sp>
        <p:nvSpPr>
          <p:cNvPr id="648" name="Google Shape;648;p57"/>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649" name="Google Shape;649;p57"/>
          <p:cNvSpPr txBox="1"/>
          <p:nvPr>
            <p:ph idx="1" type="subTitle"/>
          </p:nvPr>
        </p:nvSpPr>
        <p:spPr>
          <a:xfrm>
            <a:off x="713250" y="2186600"/>
            <a:ext cx="3734400" cy="2421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650" name="Google Shape;650;p57"/>
          <p:cNvSpPr txBox="1"/>
          <p:nvPr>
            <p:ph idx="2" type="subTitle"/>
          </p:nvPr>
        </p:nvSpPr>
        <p:spPr>
          <a:xfrm>
            <a:off x="713250" y="1786100"/>
            <a:ext cx="3734400" cy="400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51" name="Google Shape;651;p57"/>
          <p:cNvSpPr txBox="1"/>
          <p:nvPr>
            <p:ph idx="3" type="subTitle"/>
          </p:nvPr>
        </p:nvSpPr>
        <p:spPr>
          <a:xfrm>
            <a:off x="4696325" y="2186600"/>
            <a:ext cx="3734400" cy="2421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652" name="Google Shape;652;p57"/>
          <p:cNvSpPr txBox="1"/>
          <p:nvPr>
            <p:ph idx="4" type="subTitle"/>
          </p:nvPr>
        </p:nvSpPr>
        <p:spPr>
          <a:xfrm>
            <a:off x="4696325" y="1786100"/>
            <a:ext cx="3734400" cy="400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53" name="Google Shape;653;p57"/>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7"/>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
    <p:spTree>
      <p:nvGrpSpPr>
        <p:cNvPr id="655" name="Shape 655"/>
        <p:cNvGrpSpPr/>
        <p:nvPr/>
      </p:nvGrpSpPr>
      <p:grpSpPr>
        <a:xfrm>
          <a:off x="0" y="0"/>
          <a:ext cx="0" cy="0"/>
          <a:chOff x="0" y="0"/>
          <a:chExt cx="0" cy="0"/>
        </a:xfrm>
      </p:grpSpPr>
      <p:sp>
        <p:nvSpPr>
          <p:cNvPr id="656" name="Google Shape;656;p58"/>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657" name="Google Shape;657;p58"/>
          <p:cNvSpPr txBox="1"/>
          <p:nvPr>
            <p:ph idx="1" type="subTitle"/>
          </p:nvPr>
        </p:nvSpPr>
        <p:spPr>
          <a:xfrm>
            <a:off x="1185425"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658" name="Google Shape;658;p58"/>
          <p:cNvSpPr txBox="1"/>
          <p:nvPr>
            <p:ph idx="2" type="subTitle"/>
          </p:nvPr>
        </p:nvSpPr>
        <p:spPr>
          <a:xfrm>
            <a:off x="1185425"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59" name="Google Shape;659;p58"/>
          <p:cNvSpPr txBox="1"/>
          <p:nvPr>
            <p:ph idx="3" type="subTitle"/>
          </p:nvPr>
        </p:nvSpPr>
        <p:spPr>
          <a:xfrm>
            <a:off x="3700650"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660" name="Google Shape;660;p58"/>
          <p:cNvSpPr txBox="1"/>
          <p:nvPr>
            <p:ph idx="4" type="subTitle"/>
          </p:nvPr>
        </p:nvSpPr>
        <p:spPr>
          <a:xfrm>
            <a:off x="3700650"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61" name="Google Shape;661;p58"/>
          <p:cNvSpPr txBox="1"/>
          <p:nvPr>
            <p:ph idx="5" type="subTitle"/>
          </p:nvPr>
        </p:nvSpPr>
        <p:spPr>
          <a:xfrm>
            <a:off x="6215875"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662" name="Google Shape;662;p58"/>
          <p:cNvSpPr txBox="1"/>
          <p:nvPr>
            <p:ph idx="6" type="subTitle"/>
          </p:nvPr>
        </p:nvSpPr>
        <p:spPr>
          <a:xfrm>
            <a:off x="6215875"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63" name="Google Shape;663;p58"/>
          <p:cNvSpPr/>
          <p:nvPr/>
        </p:nvSpPr>
        <p:spPr>
          <a:xfrm>
            <a:off x="0" y="4513263"/>
            <a:ext cx="666039" cy="630213"/>
          </a:xfrm>
          <a:custGeom>
            <a:rect b="b" l="l" r="r" t="t"/>
            <a:pathLst>
              <a:path extrusionOk="0" h="14634" w="15465">
                <a:moveTo>
                  <a:pt x="1019" y="1"/>
                </a:moveTo>
                <a:cubicBezTo>
                  <a:pt x="677" y="1"/>
                  <a:pt x="335" y="52"/>
                  <a:pt x="1" y="155"/>
                </a:cubicBezTo>
                <a:lnTo>
                  <a:pt x="1" y="730"/>
                </a:lnTo>
                <a:cubicBezTo>
                  <a:pt x="329" y="614"/>
                  <a:pt x="666" y="557"/>
                  <a:pt x="1002" y="557"/>
                </a:cubicBezTo>
                <a:cubicBezTo>
                  <a:pt x="1381" y="557"/>
                  <a:pt x="1757" y="630"/>
                  <a:pt x="2116" y="771"/>
                </a:cubicBezTo>
                <a:cubicBezTo>
                  <a:pt x="4088" y="1675"/>
                  <a:pt x="3841" y="4365"/>
                  <a:pt x="5546" y="5556"/>
                </a:cubicBezTo>
                <a:cubicBezTo>
                  <a:pt x="6100" y="5937"/>
                  <a:pt x="6703" y="6074"/>
                  <a:pt x="7324" y="6074"/>
                </a:cubicBezTo>
                <a:cubicBezTo>
                  <a:pt x="8612" y="6074"/>
                  <a:pt x="9981" y="5484"/>
                  <a:pt x="11173" y="5248"/>
                </a:cubicBezTo>
                <a:cubicBezTo>
                  <a:pt x="11547" y="5177"/>
                  <a:pt x="11953" y="5121"/>
                  <a:pt x="12356" y="5121"/>
                </a:cubicBezTo>
                <a:cubicBezTo>
                  <a:pt x="12880" y="5121"/>
                  <a:pt x="13401" y="5216"/>
                  <a:pt x="13842" y="5495"/>
                </a:cubicBezTo>
                <a:cubicBezTo>
                  <a:pt x="14725" y="6070"/>
                  <a:pt x="14849" y="7137"/>
                  <a:pt x="14787" y="8103"/>
                </a:cubicBezTo>
                <a:cubicBezTo>
                  <a:pt x="14664" y="9437"/>
                  <a:pt x="14315" y="10752"/>
                  <a:pt x="14048" y="12066"/>
                </a:cubicBezTo>
                <a:lnTo>
                  <a:pt x="13534" y="14633"/>
                </a:lnTo>
                <a:lnTo>
                  <a:pt x="14130" y="14633"/>
                </a:lnTo>
                <a:lnTo>
                  <a:pt x="14561" y="12456"/>
                </a:lnTo>
                <a:cubicBezTo>
                  <a:pt x="14807" y="11204"/>
                  <a:pt x="15116" y="9951"/>
                  <a:pt x="15300" y="8678"/>
                </a:cubicBezTo>
                <a:cubicBezTo>
                  <a:pt x="15444" y="7692"/>
                  <a:pt x="15465" y="6583"/>
                  <a:pt x="14890" y="5720"/>
                </a:cubicBezTo>
                <a:cubicBezTo>
                  <a:pt x="14335" y="4920"/>
                  <a:pt x="13432" y="4570"/>
                  <a:pt x="12487" y="4550"/>
                </a:cubicBezTo>
                <a:cubicBezTo>
                  <a:pt x="12425" y="4547"/>
                  <a:pt x="12362" y="4546"/>
                  <a:pt x="12301" y="4546"/>
                </a:cubicBezTo>
                <a:cubicBezTo>
                  <a:pt x="11345" y="4546"/>
                  <a:pt x="10454" y="4834"/>
                  <a:pt x="9509" y="5104"/>
                </a:cubicBezTo>
                <a:cubicBezTo>
                  <a:pt x="8844" y="5295"/>
                  <a:pt x="8106" y="5485"/>
                  <a:pt x="7386" y="5485"/>
                </a:cubicBezTo>
                <a:cubicBezTo>
                  <a:pt x="7017" y="5485"/>
                  <a:pt x="6653" y="5435"/>
                  <a:pt x="6306" y="5310"/>
                </a:cubicBezTo>
                <a:cubicBezTo>
                  <a:pt x="5197" y="4878"/>
                  <a:pt x="4868" y="3667"/>
                  <a:pt x="4416" y="2681"/>
                </a:cubicBezTo>
                <a:cubicBezTo>
                  <a:pt x="4026" y="1798"/>
                  <a:pt x="3472" y="874"/>
                  <a:pt x="2589" y="381"/>
                </a:cubicBezTo>
                <a:cubicBezTo>
                  <a:pt x="2097" y="129"/>
                  <a:pt x="1560" y="1"/>
                  <a:pt x="1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8"/>
          <p:cNvSpPr/>
          <p:nvPr/>
        </p:nvSpPr>
        <p:spPr>
          <a:xfrm>
            <a:off x="8200453" y="0"/>
            <a:ext cx="943546" cy="498999"/>
          </a:xfrm>
          <a:custGeom>
            <a:rect b="b" l="l" r="r" t="t"/>
            <a:pathLst>
              <a:path extrusionOk="0" h="9558" w="18073">
                <a:moveTo>
                  <a:pt x="0" y="1"/>
                </a:moveTo>
                <a:cubicBezTo>
                  <a:pt x="62" y="1007"/>
                  <a:pt x="370" y="1972"/>
                  <a:pt x="1130" y="2670"/>
                </a:cubicBezTo>
                <a:cubicBezTo>
                  <a:pt x="2341" y="3779"/>
                  <a:pt x="4087" y="3677"/>
                  <a:pt x="5607" y="3759"/>
                </a:cubicBezTo>
                <a:cubicBezTo>
                  <a:pt x="6408" y="3800"/>
                  <a:pt x="7250" y="3861"/>
                  <a:pt x="7968" y="4231"/>
                </a:cubicBezTo>
                <a:cubicBezTo>
                  <a:pt x="8769" y="4621"/>
                  <a:pt x="9365" y="5320"/>
                  <a:pt x="9899" y="6018"/>
                </a:cubicBezTo>
                <a:cubicBezTo>
                  <a:pt x="10371" y="6736"/>
                  <a:pt x="10925" y="7373"/>
                  <a:pt x="11562" y="7948"/>
                </a:cubicBezTo>
                <a:cubicBezTo>
                  <a:pt x="12178" y="8482"/>
                  <a:pt x="12897" y="8872"/>
                  <a:pt x="13677" y="9139"/>
                </a:cubicBezTo>
                <a:cubicBezTo>
                  <a:pt x="14436" y="9418"/>
                  <a:pt x="15238" y="9558"/>
                  <a:pt x="16045" y="9558"/>
                </a:cubicBezTo>
                <a:cubicBezTo>
                  <a:pt x="16724" y="9558"/>
                  <a:pt x="17406" y="9459"/>
                  <a:pt x="18072" y="9262"/>
                </a:cubicBezTo>
                <a:lnTo>
                  <a:pt x="18072" y="8646"/>
                </a:lnTo>
                <a:cubicBezTo>
                  <a:pt x="17402" y="8863"/>
                  <a:pt x="16709" y="8971"/>
                  <a:pt x="16017" y="8971"/>
                </a:cubicBezTo>
                <a:cubicBezTo>
                  <a:pt x="15395" y="8971"/>
                  <a:pt x="14773" y="8883"/>
                  <a:pt x="14170" y="8708"/>
                </a:cubicBezTo>
                <a:cubicBezTo>
                  <a:pt x="13410" y="8482"/>
                  <a:pt x="12712" y="8112"/>
                  <a:pt x="12096" y="7620"/>
                </a:cubicBezTo>
                <a:cubicBezTo>
                  <a:pt x="11459" y="7086"/>
                  <a:pt x="10925" y="6490"/>
                  <a:pt x="10453" y="5812"/>
                </a:cubicBezTo>
                <a:cubicBezTo>
                  <a:pt x="10001" y="5155"/>
                  <a:pt x="9467" y="4560"/>
                  <a:pt x="8831" y="4067"/>
                </a:cubicBezTo>
                <a:cubicBezTo>
                  <a:pt x="8194" y="3636"/>
                  <a:pt x="7475" y="3348"/>
                  <a:pt x="6695" y="3266"/>
                </a:cubicBezTo>
                <a:cubicBezTo>
                  <a:pt x="5258" y="3061"/>
                  <a:pt x="3594" y="3348"/>
                  <a:pt x="2239" y="2711"/>
                </a:cubicBezTo>
                <a:cubicBezTo>
                  <a:pt x="1109" y="2177"/>
                  <a:pt x="699" y="1130"/>
                  <a:pt x="5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8"/>
          <p:cNvSpPr/>
          <p:nvPr/>
        </p:nvSpPr>
        <p:spPr>
          <a:xfrm>
            <a:off x="20" y="3654652"/>
            <a:ext cx="1430555" cy="1488892"/>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8"/>
          <p:cNvSpPr/>
          <p:nvPr/>
        </p:nvSpPr>
        <p:spPr>
          <a:xfrm>
            <a:off x="7401348" y="0"/>
            <a:ext cx="1742736" cy="1413560"/>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8"/>
          <p:cNvSpPr/>
          <p:nvPr/>
        </p:nvSpPr>
        <p:spPr>
          <a:xfrm flipH="1" rot="10800000">
            <a:off x="7578749" y="4171572"/>
            <a:ext cx="1561745" cy="971952"/>
          </a:xfrm>
          <a:custGeom>
            <a:rect b="b" l="l" r="r" t="t"/>
            <a:pathLst>
              <a:path extrusionOk="0" h="8968" w="17477">
                <a:moveTo>
                  <a:pt x="1" y="0"/>
                </a:moveTo>
                <a:cubicBezTo>
                  <a:pt x="103" y="1130"/>
                  <a:pt x="514" y="2198"/>
                  <a:pt x="1644" y="2711"/>
                </a:cubicBezTo>
                <a:cubicBezTo>
                  <a:pt x="3020" y="3327"/>
                  <a:pt x="4662" y="3060"/>
                  <a:pt x="6120" y="3265"/>
                </a:cubicBezTo>
                <a:cubicBezTo>
                  <a:pt x="6880" y="3348"/>
                  <a:pt x="7620" y="3615"/>
                  <a:pt x="8256" y="4066"/>
                </a:cubicBezTo>
                <a:cubicBezTo>
                  <a:pt x="8872" y="4559"/>
                  <a:pt x="9427" y="5155"/>
                  <a:pt x="9879" y="5812"/>
                </a:cubicBezTo>
                <a:cubicBezTo>
                  <a:pt x="10330" y="6469"/>
                  <a:pt x="10885" y="7085"/>
                  <a:pt x="11501" y="7619"/>
                </a:cubicBezTo>
                <a:cubicBezTo>
                  <a:pt x="12117" y="8112"/>
                  <a:pt x="12836" y="8461"/>
                  <a:pt x="13596" y="8687"/>
                </a:cubicBezTo>
                <a:cubicBezTo>
                  <a:pt x="14208" y="8875"/>
                  <a:pt x="14839" y="8967"/>
                  <a:pt x="15468" y="8967"/>
                </a:cubicBezTo>
                <a:cubicBezTo>
                  <a:pt x="16148" y="8967"/>
                  <a:pt x="16826" y="8859"/>
                  <a:pt x="17477" y="8646"/>
                </a:cubicBezTo>
                <a:lnTo>
                  <a:pt x="174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8"/>
          <p:cNvSpPr/>
          <p:nvPr/>
        </p:nvSpPr>
        <p:spPr>
          <a:xfrm rot="10800000">
            <a:off x="-3" y="-22"/>
            <a:ext cx="656846" cy="1319487"/>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8"/>
          <p:cNvSpPr/>
          <p:nvPr/>
        </p:nvSpPr>
        <p:spPr>
          <a:xfrm rot="10800000">
            <a:off x="20" y="-23"/>
            <a:ext cx="1829580" cy="1738814"/>
          </a:xfrm>
          <a:custGeom>
            <a:rect b="b" l="l" r="r" t="t"/>
            <a:pathLst>
              <a:path extrusionOk="0" h="27252" w="34954">
                <a:moveTo>
                  <a:pt x="34953" y="1"/>
                </a:moveTo>
                <a:cubicBezTo>
                  <a:pt x="33454" y="2198"/>
                  <a:pt x="32283" y="4621"/>
                  <a:pt x="31441" y="7147"/>
                </a:cubicBezTo>
                <a:cubicBezTo>
                  <a:pt x="27601" y="18976"/>
                  <a:pt x="16594" y="26965"/>
                  <a:pt x="4169" y="26965"/>
                </a:cubicBezTo>
                <a:cubicBezTo>
                  <a:pt x="2773" y="26965"/>
                  <a:pt x="1377" y="27067"/>
                  <a:pt x="1" y="27252"/>
                </a:cubicBezTo>
                <a:lnTo>
                  <a:pt x="21564" y="27252"/>
                </a:lnTo>
                <a:cubicBezTo>
                  <a:pt x="22077" y="26759"/>
                  <a:pt x="22590" y="26246"/>
                  <a:pt x="23063" y="25712"/>
                </a:cubicBezTo>
                <a:cubicBezTo>
                  <a:pt x="25814" y="22570"/>
                  <a:pt x="27724" y="18791"/>
                  <a:pt x="29490" y="15054"/>
                </a:cubicBezTo>
                <a:cubicBezTo>
                  <a:pt x="31010" y="11788"/>
                  <a:pt x="32489" y="8338"/>
                  <a:pt x="34953" y="5689"/>
                </a:cubicBezTo>
                <a:lnTo>
                  <a:pt x="349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58"/>
          <p:cNvGrpSpPr/>
          <p:nvPr/>
        </p:nvGrpSpPr>
        <p:grpSpPr>
          <a:xfrm rot="4232911">
            <a:off x="3195420" y="1230720"/>
            <a:ext cx="372791" cy="907150"/>
            <a:chOff x="128325" y="1634755"/>
            <a:chExt cx="372800" cy="907173"/>
          </a:xfrm>
        </p:grpSpPr>
        <p:sp>
          <p:nvSpPr>
            <p:cNvPr id="671" name="Google Shape;671;p58"/>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72" name="Google Shape;672;p58"/>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8"/>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74" name="Google Shape;674;p58"/>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675" name="Google Shape;675;p58"/>
          <p:cNvGrpSpPr/>
          <p:nvPr/>
        </p:nvGrpSpPr>
        <p:grpSpPr>
          <a:xfrm flipH="1" rot="3694457">
            <a:off x="5645534" y="1339812"/>
            <a:ext cx="372785" cy="907136"/>
            <a:chOff x="128325" y="1634755"/>
            <a:chExt cx="372800" cy="907173"/>
          </a:xfrm>
        </p:grpSpPr>
        <p:sp>
          <p:nvSpPr>
            <p:cNvPr id="676" name="Google Shape;676;p58"/>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77" name="Google Shape;677;p58"/>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8"/>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79" name="Google Shape;679;p58"/>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
    <p:spTree>
      <p:nvGrpSpPr>
        <p:cNvPr id="680" name="Shape 680"/>
        <p:cNvGrpSpPr/>
        <p:nvPr/>
      </p:nvGrpSpPr>
      <p:grpSpPr>
        <a:xfrm>
          <a:off x="0" y="0"/>
          <a:ext cx="0" cy="0"/>
          <a:chOff x="0" y="0"/>
          <a:chExt cx="0" cy="0"/>
        </a:xfrm>
      </p:grpSpPr>
      <p:sp>
        <p:nvSpPr>
          <p:cNvPr id="681" name="Google Shape;681;p59"/>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682" name="Google Shape;682;p59"/>
          <p:cNvSpPr txBox="1"/>
          <p:nvPr>
            <p:ph idx="1" type="subTitle"/>
          </p:nvPr>
        </p:nvSpPr>
        <p:spPr>
          <a:xfrm>
            <a:off x="2704829"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683" name="Google Shape;683;p59"/>
          <p:cNvSpPr txBox="1"/>
          <p:nvPr>
            <p:ph idx="2" type="subTitle"/>
          </p:nvPr>
        </p:nvSpPr>
        <p:spPr>
          <a:xfrm>
            <a:off x="2704842"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84" name="Google Shape;684;p59"/>
          <p:cNvSpPr txBox="1"/>
          <p:nvPr>
            <p:ph idx="3" type="subTitle"/>
          </p:nvPr>
        </p:nvSpPr>
        <p:spPr>
          <a:xfrm>
            <a:off x="4696446"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685" name="Google Shape;685;p59"/>
          <p:cNvSpPr txBox="1"/>
          <p:nvPr>
            <p:ph idx="4" type="subTitle"/>
          </p:nvPr>
        </p:nvSpPr>
        <p:spPr>
          <a:xfrm>
            <a:off x="4696458"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86" name="Google Shape;686;p59"/>
          <p:cNvSpPr txBox="1"/>
          <p:nvPr>
            <p:ph idx="5" type="subTitle"/>
          </p:nvPr>
        </p:nvSpPr>
        <p:spPr>
          <a:xfrm>
            <a:off x="6688063"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687" name="Google Shape;687;p59"/>
          <p:cNvSpPr txBox="1"/>
          <p:nvPr>
            <p:ph idx="6" type="subTitle"/>
          </p:nvPr>
        </p:nvSpPr>
        <p:spPr>
          <a:xfrm>
            <a:off x="6688075"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88" name="Google Shape;688;p59"/>
          <p:cNvSpPr txBox="1"/>
          <p:nvPr>
            <p:ph idx="7" type="subTitle"/>
          </p:nvPr>
        </p:nvSpPr>
        <p:spPr>
          <a:xfrm>
            <a:off x="713213"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689" name="Google Shape;689;p59"/>
          <p:cNvSpPr txBox="1"/>
          <p:nvPr>
            <p:ph idx="8" type="subTitle"/>
          </p:nvPr>
        </p:nvSpPr>
        <p:spPr>
          <a:xfrm>
            <a:off x="713225"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90" name="Google Shape;690;p59"/>
          <p:cNvSpPr/>
          <p:nvPr/>
        </p:nvSpPr>
        <p:spPr>
          <a:xfrm>
            <a:off x="0" y="3623299"/>
            <a:ext cx="1658910" cy="1520208"/>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9"/>
          <p:cNvSpPr/>
          <p:nvPr/>
        </p:nvSpPr>
        <p:spPr>
          <a:xfrm rot="5400000">
            <a:off x="8314447" y="-18040"/>
            <a:ext cx="811513" cy="847592"/>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9"/>
          <p:cNvSpPr/>
          <p:nvPr/>
        </p:nvSpPr>
        <p:spPr>
          <a:xfrm rot="5400000">
            <a:off x="8478005" y="-14481"/>
            <a:ext cx="651513" cy="680478"/>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9"/>
          <p:cNvSpPr/>
          <p:nvPr/>
        </p:nvSpPr>
        <p:spPr>
          <a:xfrm>
            <a:off x="0" y="4023863"/>
            <a:ext cx="1221794" cy="1119640"/>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7">
    <p:spTree>
      <p:nvGrpSpPr>
        <p:cNvPr id="694" name="Shape 694"/>
        <p:cNvGrpSpPr/>
        <p:nvPr/>
      </p:nvGrpSpPr>
      <p:grpSpPr>
        <a:xfrm>
          <a:off x="0" y="0"/>
          <a:ext cx="0" cy="0"/>
          <a:chOff x="0" y="0"/>
          <a:chExt cx="0" cy="0"/>
        </a:xfrm>
      </p:grpSpPr>
      <p:sp>
        <p:nvSpPr>
          <p:cNvPr id="695" name="Google Shape;695;p60"/>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696" name="Google Shape;696;p60"/>
          <p:cNvSpPr txBox="1"/>
          <p:nvPr>
            <p:ph idx="1" type="subTitle"/>
          </p:nvPr>
        </p:nvSpPr>
        <p:spPr>
          <a:xfrm>
            <a:off x="5114523" y="230232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697" name="Google Shape;697;p60"/>
          <p:cNvSpPr txBox="1"/>
          <p:nvPr>
            <p:ph idx="2" type="subTitle"/>
          </p:nvPr>
        </p:nvSpPr>
        <p:spPr>
          <a:xfrm>
            <a:off x="5114535" y="187725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698" name="Google Shape;698;p60"/>
          <p:cNvSpPr txBox="1"/>
          <p:nvPr>
            <p:ph idx="3" type="subTitle"/>
          </p:nvPr>
        </p:nvSpPr>
        <p:spPr>
          <a:xfrm>
            <a:off x="2286765" y="39680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699" name="Google Shape;699;p60"/>
          <p:cNvSpPr txBox="1"/>
          <p:nvPr>
            <p:ph idx="4" type="subTitle"/>
          </p:nvPr>
        </p:nvSpPr>
        <p:spPr>
          <a:xfrm>
            <a:off x="2286777" y="354300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00" name="Google Shape;700;p60"/>
          <p:cNvSpPr txBox="1"/>
          <p:nvPr>
            <p:ph idx="5" type="subTitle"/>
          </p:nvPr>
        </p:nvSpPr>
        <p:spPr>
          <a:xfrm>
            <a:off x="5114531" y="39680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01" name="Google Shape;701;p60"/>
          <p:cNvSpPr txBox="1"/>
          <p:nvPr>
            <p:ph idx="6" type="subTitle"/>
          </p:nvPr>
        </p:nvSpPr>
        <p:spPr>
          <a:xfrm>
            <a:off x="5114544" y="354300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02" name="Google Shape;702;p60"/>
          <p:cNvSpPr txBox="1"/>
          <p:nvPr>
            <p:ph idx="7" type="subTitle"/>
          </p:nvPr>
        </p:nvSpPr>
        <p:spPr>
          <a:xfrm>
            <a:off x="2286756" y="230232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03" name="Google Shape;703;p60"/>
          <p:cNvSpPr txBox="1"/>
          <p:nvPr>
            <p:ph idx="8" type="subTitle"/>
          </p:nvPr>
        </p:nvSpPr>
        <p:spPr>
          <a:xfrm>
            <a:off x="2286769" y="187725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04" name="Google Shape;704;p60"/>
          <p:cNvSpPr/>
          <p:nvPr/>
        </p:nvSpPr>
        <p:spPr>
          <a:xfrm flipH="1" rot="5400000">
            <a:off x="-331401" y="3378847"/>
            <a:ext cx="2086605" cy="1420852"/>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0"/>
          <p:cNvSpPr/>
          <p:nvPr/>
        </p:nvSpPr>
        <p:spPr>
          <a:xfrm flipH="1" rot="5400000">
            <a:off x="-355484" y="3032891"/>
            <a:ext cx="2456643" cy="1742725"/>
          </a:xfrm>
          <a:custGeom>
            <a:rect b="b" l="l" r="r" t="t"/>
            <a:pathLst>
              <a:path extrusionOk="0" h="26449" w="37284">
                <a:moveTo>
                  <a:pt x="25730" y="1"/>
                </a:moveTo>
                <a:cubicBezTo>
                  <a:pt x="22370" y="1"/>
                  <a:pt x="18674" y="1159"/>
                  <a:pt x="15423" y="3694"/>
                </a:cubicBezTo>
                <a:cubicBezTo>
                  <a:pt x="12797" y="5732"/>
                  <a:pt x="9834" y="6316"/>
                  <a:pt x="6901" y="6316"/>
                </a:cubicBezTo>
                <a:cubicBezTo>
                  <a:pt x="4514" y="6316"/>
                  <a:pt x="2148" y="5929"/>
                  <a:pt x="1" y="5625"/>
                </a:cubicBezTo>
                <a:lnTo>
                  <a:pt x="1" y="11005"/>
                </a:lnTo>
                <a:lnTo>
                  <a:pt x="1561" y="11252"/>
                </a:lnTo>
                <a:cubicBezTo>
                  <a:pt x="3660" y="11592"/>
                  <a:pt x="5305" y="11858"/>
                  <a:pt x="6882" y="11858"/>
                </a:cubicBezTo>
                <a:cubicBezTo>
                  <a:pt x="10168" y="11858"/>
                  <a:pt x="13164" y="10703"/>
                  <a:pt x="19366" y="6652"/>
                </a:cubicBezTo>
                <a:cubicBezTo>
                  <a:pt x="21481" y="5276"/>
                  <a:pt x="23638" y="4557"/>
                  <a:pt x="25589" y="4557"/>
                </a:cubicBezTo>
                <a:cubicBezTo>
                  <a:pt x="27416" y="4557"/>
                  <a:pt x="28956" y="5132"/>
                  <a:pt x="30148" y="6323"/>
                </a:cubicBezTo>
                <a:cubicBezTo>
                  <a:pt x="31339" y="7494"/>
                  <a:pt x="31996" y="9178"/>
                  <a:pt x="31996" y="11067"/>
                </a:cubicBezTo>
                <a:cubicBezTo>
                  <a:pt x="32016" y="13121"/>
                  <a:pt x="31277" y="15338"/>
                  <a:pt x="29881" y="17515"/>
                </a:cubicBezTo>
                <a:cubicBezTo>
                  <a:pt x="28874" y="19097"/>
                  <a:pt x="26697" y="21109"/>
                  <a:pt x="23453" y="23491"/>
                </a:cubicBezTo>
                <a:cubicBezTo>
                  <a:pt x="22180" y="24415"/>
                  <a:pt x="21030" y="25196"/>
                  <a:pt x="20249" y="25709"/>
                </a:cubicBezTo>
                <a:cubicBezTo>
                  <a:pt x="19325" y="26305"/>
                  <a:pt x="19181" y="26428"/>
                  <a:pt x="19161" y="26448"/>
                </a:cubicBezTo>
                <a:lnTo>
                  <a:pt x="28710" y="26448"/>
                </a:lnTo>
                <a:cubicBezTo>
                  <a:pt x="32304" y="22382"/>
                  <a:pt x="34707" y="16920"/>
                  <a:pt x="35898" y="11026"/>
                </a:cubicBezTo>
                <a:cubicBezTo>
                  <a:pt x="37283" y="4178"/>
                  <a:pt x="32112" y="1"/>
                  <a:pt x="257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0"/>
          <p:cNvSpPr/>
          <p:nvPr/>
        </p:nvSpPr>
        <p:spPr>
          <a:xfrm flipH="1" rot="5400000">
            <a:off x="-331401" y="3378847"/>
            <a:ext cx="2086605" cy="1420852"/>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60"/>
          <p:cNvSpPr/>
          <p:nvPr/>
        </p:nvSpPr>
        <p:spPr>
          <a:xfrm flipH="1" rot="5400000">
            <a:off x="-331401" y="3357235"/>
            <a:ext cx="2109600" cy="1441080"/>
          </a:xfrm>
          <a:custGeom>
            <a:rect b="b" l="l" r="r" t="t"/>
            <a:pathLst>
              <a:path extrusionOk="0" h="21871" w="32017">
                <a:moveTo>
                  <a:pt x="25609" y="0"/>
                </a:moveTo>
                <a:cubicBezTo>
                  <a:pt x="23658" y="0"/>
                  <a:pt x="21502" y="719"/>
                  <a:pt x="19387" y="2095"/>
                </a:cubicBezTo>
                <a:cubicBezTo>
                  <a:pt x="13170" y="6146"/>
                  <a:pt x="10170" y="7292"/>
                  <a:pt x="6888" y="7292"/>
                </a:cubicBezTo>
                <a:cubicBezTo>
                  <a:pt x="5313" y="7292"/>
                  <a:pt x="3673" y="7028"/>
                  <a:pt x="1582" y="6695"/>
                </a:cubicBezTo>
                <a:lnTo>
                  <a:pt x="1" y="6469"/>
                </a:lnTo>
                <a:lnTo>
                  <a:pt x="1" y="6797"/>
                </a:lnTo>
                <a:cubicBezTo>
                  <a:pt x="555" y="6880"/>
                  <a:pt x="1027" y="6962"/>
                  <a:pt x="1520" y="7044"/>
                </a:cubicBezTo>
                <a:cubicBezTo>
                  <a:pt x="3619" y="7376"/>
                  <a:pt x="5263" y="7639"/>
                  <a:pt x="6851" y="7639"/>
                </a:cubicBezTo>
                <a:cubicBezTo>
                  <a:pt x="7718" y="7639"/>
                  <a:pt x="8569" y="7561"/>
                  <a:pt x="9468" y="7372"/>
                </a:cubicBezTo>
                <a:cubicBezTo>
                  <a:pt x="12035" y="6818"/>
                  <a:pt x="14951" y="5380"/>
                  <a:pt x="19571" y="2382"/>
                </a:cubicBezTo>
                <a:cubicBezTo>
                  <a:pt x="21625" y="1047"/>
                  <a:pt x="23720" y="329"/>
                  <a:pt x="25609" y="329"/>
                </a:cubicBezTo>
                <a:cubicBezTo>
                  <a:pt x="27334" y="329"/>
                  <a:pt x="28792" y="883"/>
                  <a:pt x="29922" y="1992"/>
                </a:cubicBezTo>
                <a:cubicBezTo>
                  <a:pt x="31031" y="3101"/>
                  <a:pt x="31667" y="4703"/>
                  <a:pt x="31667" y="6510"/>
                </a:cubicBezTo>
                <a:cubicBezTo>
                  <a:pt x="31667" y="8481"/>
                  <a:pt x="30969" y="10658"/>
                  <a:pt x="29614" y="12773"/>
                </a:cubicBezTo>
                <a:cubicBezTo>
                  <a:pt x="27211" y="16532"/>
                  <a:pt x="18627" y="21830"/>
                  <a:pt x="18545" y="21871"/>
                </a:cubicBezTo>
                <a:lnTo>
                  <a:pt x="19161" y="21871"/>
                </a:lnTo>
                <a:cubicBezTo>
                  <a:pt x="19181" y="21871"/>
                  <a:pt x="19325" y="21748"/>
                  <a:pt x="20249" y="21152"/>
                </a:cubicBezTo>
                <a:cubicBezTo>
                  <a:pt x="21009" y="20639"/>
                  <a:pt x="22200" y="19858"/>
                  <a:pt x="23453" y="18934"/>
                </a:cubicBezTo>
                <a:cubicBezTo>
                  <a:pt x="26697" y="16552"/>
                  <a:pt x="28854" y="14540"/>
                  <a:pt x="29881" y="12958"/>
                </a:cubicBezTo>
                <a:cubicBezTo>
                  <a:pt x="31277" y="10781"/>
                  <a:pt x="32016" y="8564"/>
                  <a:pt x="31996" y="6510"/>
                </a:cubicBezTo>
                <a:cubicBezTo>
                  <a:pt x="31996" y="4621"/>
                  <a:pt x="31318" y="2916"/>
                  <a:pt x="30148" y="1766"/>
                </a:cubicBezTo>
                <a:cubicBezTo>
                  <a:pt x="28997" y="596"/>
                  <a:pt x="27416" y="0"/>
                  <a:pt x="25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 name="Google Shape;708;p60"/>
          <p:cNvGrpSpPr/>
          <p:nvPr/>
        </p:nvGrpSpPr>
        <p:grpSpPr>
          <a:xfrm rot="-936323">
            <a:off x="8490931" y="3948427"/>
            <a:ext cx="372786" cy="907137"/>
            <a:chOff x="128325" y="1634755"/>
            <a:chExt cx="372800" cy="907173"/>
          </a:xfrm>
        </p:grpSpPr>
        <p:sp>
          <p:nvSpPr>
            <p:cNvPr id="709" name="Google Shape;709;p60"/>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10" name="Google Shape;710;p60"/>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60"/>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12" name="Google Shape;712;p60"/>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713" name="Google Shape;713;p60"/>
          <p:cNvSpPr/>
          <p:nvPr/>
        </p:nvSpPr>
        <p:spPr>
          <a:xfrm flipH="1" rot="5400000">
            <a:off x="7896449" y="258472"/>
            <a:ext cx="1561745" cy="971952"/>
          </a:xfrm>
          <a:custGeom>
            <a:rect b="b" l="l" r="r" t="t"/>
            <a:pathLst>
              <a:path extrusionOk="0" h="8968" w="17477">
                <a:moveTo>
                  <a:pt x="1" y="0"/>
                </a:moveTo>
                <a:cubicBezTo>
                  <a:pt x="103" y="1130"/>
                  <a:pt x="514" y="2198"/>
                  <a:pt x="1644" y="2711"/>
                </a:cubicBezTo>
                <a:cubicBezTo>
                  <a:pt x="3020" y="3327"/>
                  <a:pt x="4662" y="3060"/>
                  <a:pt x="6120" y="3265"/>
                </a:cubicBezTo>
                <a:cubicBezTo>
                  <a:pt x="6880" y="3348"/>
                  <a:pt x="7620" y="3615"/>
                  <a:pt x="8256" y="4066"/>
                </a:cubicBezTo>
                <a:cubicBezTo>
                  <a:pt x="8872" y="4559"/>
                  <a:pt x="9427" y="5155"/>
                  <a:pt x="9879" y="5812"/>
                </a:cubicBezTo>
                <a:cubicBezTo>
                  <a:pt x="10330" y="6469"/>
                  <a:pt x="10885" y="7085"/>
                  <a:pt x="11501" y="7619"/>
                </a:cubicBezTo>
                <a:cubicBezTo>
                  <a:pt x="12117" y="8112"/>
                  <a:pt x="12836" y="8461"/>
                  <a:pt x="13596" y="8687"/>
                </a:cubicBezTo>
                <a:cubicBezTo>
                  <a:pt x="14208" y="8875"/>
                  <a:pt x="14839" y="8967"/>
                  <a:pt x="15468" y="8967"/>
                </a:cubicBezTo>
                <a:cubicBezTo>
                  <a:pt x="16148" y="8967"/>
                  <a:pt x="16826" y="8859"/>
                  <a:pt x="17477" y="8646"/>
                </a:cubicBezTo>
                <a:lnTo>
                  <a:pt x="174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0"/>
          <p:cNvSpPr/>
          <p:nvPr/>
        </p:nvSpPr>
        <p:spPr>
          <a:xfrm rot="10800000">
            <a:off x="7995060" y="72"/>
            <a:ext cx="1168240" cy="1458952"/>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TWO_COLUMNS_1_1_1_1">
    <p:spTree>
      <p:nvGrpSpPr>
        <p:cNvPr id="715" name="Shape 715"/>
        <p:cNvGrpSpPr/>
        <p:nvPr/>
      </p:nvGrpSpPr>
      <p:grpSpPr>
        <a:xfrm>
          <a:off x="0" y="0"/>
          <a:ext cx="0" cy="0"/>
          <a:chOff x="0" y="0"/>
          <a:chExt cx="0" cy="0"/>
        </a:xfrm>
      </p:grpSpPr>
      <p:sp>
        <p:nvSpPr>
          <p:cNvPr id="716" name="Google Shape;716;p61"/>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717" name="Google Shape;717;p61"/>
          <p:cNvSpPr txBox="1"/>
          <p:nvPr>
            <p:ph idx="1" type="subTitle"/>
          </p:nvPr>
        </p:nvSpPr>
        <p:spPr>
          <a:xfrm>
            <a:off x="77410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18" name="Google Shape;718;p61"/>
          <p:cNvSpPr txBox="1"/>
          <p:nvPr>
            <p:ph idx="2" type="subTitle"/>
          </p:nvPr>
        </p:nvSpPr>
        <p:spPr>
          <a:xfrm>
            <a:off x="77410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19" name="Google Shape;719;p61"/>
          <p:cNvSpPr txBox="1"/>
          <p:nvPr>
            <p:ph idx="3" type="subTitle"/>
          </p:nvPr>
        </p:nvSpPr>
        <p:spPr>
          <a:xfrm>
            <a:off x="362595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20" name="Google Shape;720;p61"/>
          <p:cNvSpPr txBox="1"/>
          <p:nvPr>
            <p:ph idx="4" type="subTitle"/>
          </p:nvPr>
        </p:nvSpPr>
        <p:spPr>
          <a:xfrm>
            <a:off x="362595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21" name="Google Shape;721;p61"/>
          <p:cNvSpPr txBox="1"/>
          <p:nvPr>
            <p:ph idx="5" type="subTitle"/>
          </p:nvPr>
        </p:nvSpPr>
        <p:spPr>
          <a:xfrm>
            <a:off x="647780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22" name="Google Shape;722;p61"/>
          <p:cNvSpPr txBox="1"/>
          <p:nvPr>
            <p:ph idx="6" type="subTitle"/>
          </p:nvPr>
        </p:nvSpPr>
        <p:spPr>
          <a:xfrm>
            <a:off x="647780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23" name="Google Shape;723;p61"/>
          <p:cNvSpPr txBox="1"/>
          <p:nvPr>
            <p:ph idx="7" type="subTitle"/>
          </p:nvPr>
        </p:nvSpPr>
        <p:spPr>
          <a:xfrm>
            <a:off x="77410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24" name="Google Shape;724;p61"/>
          <p:cNvSpPr txBox="1"/>
          <p:nvPr>
            <p:ph idx="8" type="subTitle"/>
          </p:nvPr>
        </p:nvSpPr>
        <p:spPr>
          <a:xfrm>
            <a:off x="77410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25" name="Google Shape;725;p61"/>
          <p:cNvSpPr txBox="1"/>
          <p:nvPr>
            <p:ph idx="9" type="subTitle"/>
          </p:nvPr>
        </p:nvSpPr>
        <p:spPr>
          <a:xfrm>
            <a:off x="362595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26" name="Google Shape;726;p61"/>
          <p:cNvSpPr txBox="1"/>
          <p:nvPr>
            <p:ph idx="13" type="subTitle"/>
          </p:nvPr>
        </p:nvSpPr>
        <p:spPr>
          <a:xfrm>
            <a:off x="362595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27" name="Google Shape;727;p61"/>
          <p:cNvSpPr txBox="1"/>
          <p:nvPr>
            <p:ph idx="14" type="subTitle"/>
          </p:nvPr>
        </p:nvSpPr>
        <p:spPr>
          <a:xfrm>
            <a:off x="647780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28" name="Google Shape;728;p61"/>
          <p:cNvSpPr txBox="1"/>
          <p:nvPr>
            <p:ph idx="15" type="subTitle"/>
          </p:nvPr>
        </p:nvSpPr>
        <p:spPr>
          <a:xfrm>
            <a:off x="647780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29" name="Google Shape;729;p61"/>
          <p:cNvSpPr/>
          <p:nvPr/>
        </p:nvSpPr>
        <p:spPr>
          <a:xfrm rot="5400000">
            <a:off x="-2205651" y="2193933"/>
            <a:ext cx="5143483" cy="7343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1"/>
          <p:cNvSpPr/>
          <p:nvPr/>
        </p:nvSpPr>
        <p:spPr>
          <a:xfrm rot="-5400000">
            <a:off x="6206174" y="2193933"/>
            <a:ext cx="5143483" cy="7343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
    <p:spTree>
      <p:nvGrpSpPr>
        <p:cNvPr id="731" name="Shape 731"/>
        <p:cNvGrpSpPr/>
        <p:nvPr/>
      </p:nvGrpSpPr>
      <p:grpSpPr>
        <a:xfrm>
          <a:off x="0" y="0"/>
          <a:ext cx="0" cy="0"/>
          <a:chOff x="0" y="0"/>
          <a:chExt cx="0" cy="0"/>
        </a:xfrm>
      </p:grpSpPr>
      <p:sp>
        <p:nvSpPr>
          <p:cNvPr id="732" name="Google Shape;732;p62"/>
          <p:cNvSpPr txBox="1"/>
          <p:nvPr>
            <p:ph type="title"/>
          </p:nvPr>
        </p:nvSpPr>
        <p:spPr>
          <a:xfrm>
            <a:off x="2766150" y="615700"/>
            <a:ext cx="3611700" cy="6855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sz="4800"/>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733" name="Google Shape;733;p62"/>
          <p:cNvSpPr txBox="1"/>
          <p:nvPr>
            <p:ph idx="1" type="subTitle"/>
          </p:nvPr>
        </p:nvSpPr>
        <p:spPr>
          <a:xfrm>
            <a:off x="2334300" y="1908600"/>
            <a:ext cx="4475400" cy="901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solidFill>
                  <a:schemeClr val="dk1"/>
                </a:solidFill>
              </a:defRPr>
            </a:lvl1pPr>
            <a:lvl2pPr lvl="1">
              <a:spcBef>
                <a:spcPts val="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34" name="Google Shape;734;p62"/>
          <p:cNvSpPr txBox="1"/>
          <p:nvPr>
            <p:ph idx="2" type="subTitle"/>
          </p:nvPr>
        </p:nvSpPr>
        <p:spPr>
          <a:xfrm>
            <a:off x="2793750" y="1458075"/>
            <a:ext cx="3556500" cy="3402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735" name="Google Shape;735;p62"/>
          <p:cNvSpPr txBox="1"/>
          <p:nvPr/>
        </p:nvSpPr>
        <p:spPr>
          <a:xfrm>
            <a:off x="2618100" y="3630850"/>
            <a:ext cx="3907800" cy="5715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1200">
                <a:solidFill>
                  <a:schemeClr val="lt1"/>
                </a:solidFill>
                <a:latin typeface="Montserrat Light"/>
                <a:ea typeface="Montserrat Light"/>
                <a:cs typeface="Montserrat Light"/>
                <a:sym typeface="Montserrat Light"/>
              </a:rPr>
              <a:t>CREDITS: This presentation template was created by </a:t>
            </a:r>
            <a:r>
              <a:rPr b="1" lang="en" sz="1200">
                <a:solidFill>
                  <a:schemeClr val="lt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lt1"/>
                </a:solidFill>
                <a:latin typeface="Montserrat Light"/>
                <a:ea typeface="Montserrat Light"/>
                <a:cs typeface="Montserrat Light"/>
                <a:sym typeface="Montserrat Light"/>
              </a:rPr>
              <a:t>, including icons by </a:t>
            </a:r>
            <a:r>
              <a:rPr b="1" lang="en" sz="12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lt1"/>
                </a:solidFill>
                <a:latin typeface="Montserrat Light"/>
                <a:ea typeface="Montserrat Light"/>
                <a:cs typeface="Montserrat Light"/>
                <a:sym typeface="Montserrat Light"/>
              </a:rPr>
              <a:t>, and infographics &amp; images by </a:t>
            </a:r>
            <a:r>
              <a:rPr b="1" lang="en" sz="1200">
                <a:solidFill>
                  <a:schemeClr val="lt1"/>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lt1"/>
              </a:solidFill>
              <a:latin typeface="Montserrat"/>
              <a:ea typeface="Montserrat"/>
              <a:cs typeface="Montserrat"/>
              <a:sym typeface="Montserrat"/>
            </a:endParaRPr>
          </a:p>
        </p:txBody>
      </p:sp>
      <p:sp>
        <p:nvSpPr>
          <p:cNvPr id="736" name="Google Shape;736;p62"/>
          <p:cNvSpPr/>
          <p:nvPr/>
        </p:nvSpPr>
        <p:spPr>
          <a:xfrm rot="-5400000">
            <a:off x="7477640" y="3477121"/>
            <a:ext cx="1982654" cy="1350068"/>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2"/>
          <p:cNvSpPr/>
          <p:nvPr/>
        </p:nvSpPr>
        <p:spPr>
          <a:xfrm rot="-5400000">
            <a:off x="7148914" y="3148400"/>
            <a:ext cx="2334258" cy="1655906"/>
          </a:xfrm>
          <a:custGeom>
            <a:rect b="b" l="l" r="r" t="t"/>
            <a:pathLst>
              <a:path extrusionOk="0" h="26449" w="37284">
                <a:moveTo>
                  <a:pt x="25730" y="1"/>
                </a:moveTo>
                <a:cubicBezTo>
                  <a:pt x="22370" y="1"/>
                  <a:pt x="18674" y="1159"/>
                  <a:pt x="15423" y="3694"/>
                </a:cubicBezTo>
                <a:cubicBezTo>
                  <a:pt x="12797" y="5732"/>
                  <a:pt x="9834" y="6316"/>
                  <a:pt x="6901" y="6316"/>
                </a:cubicBezTo>
                <a:cubicBezTo>
                  <a:pt x="4514" y="6316"/>
                  <a:pt x="2148" y="5929"/>
                  <a:pt x="1" y="5625"/>
                </a:cubicBezTo>
                <a:lnTo>
                  <a:pt x="1" y="11005"/>
                </a:lnTo>
                <a:lnTo>
                  <a:pt x="1561" y="11252"/>
                </a:lnTo>
                <a:cubicBezTo>
                  <a:pt x="3660" y="11592"/>
                  <a:pt x="5305" y="11858"/>
                  <a:pt x="6882" y="11858"/>
                </a:cubicBezTo>
                <a:cubicBezTo>
                  <a:pt x="10168" y="11858"/>
                  <a:pt x="13164" y="10703"/>
                  <a:pt x="19366" y="6652"/>
                </a:cubicBezTo>
                <a:cubicBezTo>
                  <a:pt x="21481" y="5276"/>
                  <a:pt x="23638" y="4557"/>
                  <a:pt x="25589" y="4557"/>
                </a:cubicBezTo>
                <a:cubicBezTo>
                  <a:pt x="27416" y="4557"/>
                  <a:pt x="28956" y="5132"/>
                  <a:pt x="30148" y="6323"/>
                </a:cubicBezTo>
                <a:cubicBezTo>
                  <a:pt x="31339" y="7494"/>
                  <a:pt x="31996" y="9178"/>
                  <a:pt x="31996" y="11067"/>
                </a:cubicBezTo>
                <a:cubicBezTo>
                  <a:pt x="32016" y="13121"/>
                  <a:pt x="31277" y="15338"/>
                  <a:pt x="29881" y="17515"/>
                </a:cubicBezTo>
                <a:cubicBezTo>
                  <a:pt x="28874" y="19097"/>
                  <a:pt x="26697" y="21109"/>
                  <a:pt x="23453" y="23491"/>
                </a:cubicBezTo>
                <a:cubicBezTo>
                  <a:pt x="22180" y="24415"/>
                  <a:pt x="21030" y="25196"/>
                  <a:pt x="20249" y="25709"/>
                </a:cubicBezTo>
                <a:cubicBezTo>
                  <a:pt x="19325" y="26305"/>
                  <a:pt x="19181" y="26428"/>
                  <a:pt x="19161" y="26448"/>
                </a:cubicBezTo>
                <a:lnTo>
                  <a:pt x="28710" y="26448"/>
                </a:lnTo>
                <a:cubicBezTo>
                  <a:pt x="32304" y="22382"/>
                  <a:pt x="34707" y="16920"/>
                  <a:pt x="35898" y="11026"/>
                </a:cubicBezTo>
                <a:cubicBezTo>
                  <a:pt x="37283" y="4178"/>
                  <a:pt x="32112" y="1"/>
                  <a:pt x="25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2"/>
          <p:cNvSpPr/>
          <p:nvPr/>
        </p:nvSpPr>
        <p:spPr>
          <a:xfrm rot="-5400000">
            <a:off x="7477640" y="3477121"/>
            <a:ext cx="1982654" cy="1350068"/>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2"/>
          <p:cNvSpPr/>
          <p:nvPr/>
        </p:nvSpPr>
        <p:spPr>
          <a:xfrm rot="-5400000">
            <a:off x="7455790" y="3456586"/>
            <a:ext cx="2004504" cy="1369289"/>
          </a:xfrm>
          <a:custGeom>
            <a:rect b="b" l="l" r="r" t="t"/>
            <a:pathLst>
              <a:path extrusionOk="0" h="21871" w="32017">
                <a:moveTo>
                  <a:pt x="25609" y="0"/>
                </a:moveTo>
                <a:cubicBezTo>
                  <a:pt x="23658" y="0"/>
                  <a:pt x="21502" y="719"/>
                  <a:pt x="19387" y="2095"/>
                </a:cubicBezTo>
                <a:cubicBezTo>
                  <a:pt x="13170" y="6146"/>
                  <a:pt x="10170" y="7292"/>
                  <a:pt x="6888" y="7292"/>
                </a:cubicBezTo>
                <a:cubicBezTo>
                  <a:pt x="5313" y="7292"/>
                  <a:pt x="3673" y="7028"/>
                  <a:pt x="1582" y="6695"/>
                </a:cubicBezTo>
                <a:lnTo>
                  <a:pt x="1" y="6469"/>
                </a:lnTo>
                <a:lnTo>
                  <a:pt x="1" y="6797"/>
                </a:lnTo>
                <a:cubicBezTo>
                  <a:pt x="555" y="6880"/>
                  <a:pt x="1027" y="6962"/>
                  <a:pt x="1520" y="7044"/>
                </a:cubicBezTo>
                <a:cubicBezTo>
                  <a:pt x="3619" y="7376"/>
                  <a:pt x="5263" y="7639"/>
                  <a:pt x="6851" y="7639"/>
                </a:cubicBezTo>
                <a:cubicBezTo>
                  <a:pt x="7718" y="7639"/>
                  <a:pt x="8569" y="7561"/>
                  <a:pt x="9468" y="7372"/>
                </a:cubicBezTo>
                <a:cubicBezTo>
                  <a:pt x="12035" y="6818"/>
                  <a:pt x="14951" y="5380"/>
                  <a:pt x="19571" y="2382"/>
                </a:cubicBezTo>
                <a:cubicBezTo>
                  <a:pt x="21625" y="1047"/>
                  <a:pt x="23720" y="329"/>
                  <a:pt x="25609" y="329"/>
                </a:cubicBezTo>
                <a:cubicBezTo>
                  <a:pt x="27334" y="329"/>
                  <a:pt x="28792" y="883"/>
                  <a:pt x="29922" y="1992"/>
                </a:cubicBezTo>
                <a:cubicBezTo>
                  <a:pt x="31031" y="3101"/>
                  <a:pt x="31667" y="4703"/>
                  <a:pt x="31667" y="6510"/>
                </a:cubicBezTo>
                <a:cubicBezTo>
                  <a:pt x="31667" y="8481"/>
                  <a:pt x="30969" y="10658"/>
                  <a:pt x="29614" y="12773"/>
                </a:cubicBezTo>
                <a:cubicBezTo>
                  <a:pt x="27211" y="16532"/>
                  <a:pt x="18627" y="21830"/>
                  <a:pt x="18545" y="21871"/>
                </a:cubicBezTo>
                <a:lnTo>
                  <a:pt x="19161" y="21871"/>
                </a:lnTo>
                <a:cubicBezTo>
                  <a:pt x="19181" y="21871"/>
                  <a:pt x="19325" y="21748"/>
                  <a:pt x="20249" y="21152"/>
                </a:cubicBezTo>
                <a:cubicBezTo>
                  <a:pt x="21009" y="20639"/>
                  <a:pt x="22200" y="19858"/>
                  <a:pt x="23453" y="18934"/>
                </a:cubicBezTo>
                <a:cubicBezTo>
                  <a:pt x="26697" y="16552"/>
                  <a:pt x="28854" y="14540"/>
                  <a:pt x="29881" y="12958"/>
                </a:cubicBezTo>
                <a:cubicBezTo>
                  <a:pt x="31277" y="10781"/>
                  <a:pt x="32016" y="8564"/>
                  <a:pt x="31996" y="6510"/>
                </a:cubicBezTo>
                <a:cubicBezTo>
                  <a:pt x="31996" y="4621"/>
                  <a:pt x="31318" y="2916"/>
                  <a:pt x="30148" y="1766"/>
                </a:cubicBezTo>
                <a:cubicBezTo>
                  <a:pt x="28997" y="596"/>
                  <a:pt x="27416" y="0"/>
                  <a:pt x="25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2"/>
          <p:cNvSpPr/>
          <p:nvPr/>
        </p:nvSpPr>
        <p:spPr>
          <a:xfrm>
            <a:off x="0" y="3942650"/>
            <a:ext cx="1269690" cy="1200817"/>
          </a:xfrm>
          <a:custGeom>
            <a:rect b="b" l="l" r="r" t="t"/>
            <a:pathLst>
              <a:path extrusionOk="0" h="14043" w="14848">
                <a:moveTo>
                  <a:pt x="1016" y="0"/>
                </a:moveTo>
                <a:cubicBezTo>
                  <a:pt x="671" y="0"/>
                  <a:pt x="326" y="62"/>
                  <a:pt x="0" y="180"/>
                </a:cubicBezTo>
                <a:lnTo>
                  <a:pt x="0" y="14042"/>
                </a:lnTo>
                <a:lnTo>
                  <a:pt x="13534" y="14042"/>
                </a:lnTo>
                <a:lnTo>
                  <a:pt x="14047" y="11475"/>
                </a:lnTo>
                <a:cubicBezTo>
                  <a:pt x="14293" y="10181"/>
                  <a:pt x="14663" y="8867"/>
                  <a:pt x="14766" y="7532"/>
                </a:cubicBezTo>
                <a:cubicBezTo>
                  <a:pt x="14848" y="6567"/>
                  <a:pt x="14704" y="5499"/>
                  <a:pt x="13821" y="4945"/>
                </a:cubicBezTo>
                <a:cubicBezTo>
                  <a:pt x="13375" y="4651"/>
                  <a:pt x="12854" y="4552"/>
                  <a:pt x="12329" y="4552"/>
                </a:cubicBezTo>
                <a:cubicBezTo>
                  <a:pt x="11936" y="4552"/>
                  <a:pt x="11541" y="4607"/>
                  <a:pt x="11172" y="4678"/>
                </a:cubicBezTo>
                <a:cubicBezTo>
                  <a:pt x="9971" y="4926"/>
                  <a:pt x="8594" y="5499"/>
                  <a:pt x="7309" y="5499"/>
                </a:cubicBezTo>
                <a:cubicBezTo>
                  <a:pt x="6682" y="5499"/>
                  <a:pt x="6077" y="5363"/>
                  <a:pt x="5525" y="4986"/>
                </a:cubicBezTo>
                <a:cubicBezTo>
                  <a:pt x="3861" y="3836"/>
                  <a:pt x="4067" y="1104"/>
                  <a:pt x="2116" y="221"/>
                </a:cubicBezTo>
                <a:cubicBezTo>
                  <a:pt x="1764" y="72"/>
                  <a:pt x="1390" y="0"/>
                  <a:pt x="10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2"/>
          <p:cNvSpPr/>
          <p:nvPr/>
        </p:nvSpPr>
        <p:spPr>
          <a:xfrm>
            <a:off x="0" y="3167436"/>
            <a:ext cx="2380445" cy="1976046"/>
          </a:xfrm>
          <a:custGeom>
            <a:rect b="b" l="l" r="r" t="t"/>
            <a:pathLst>
              <a:path extrusionOk="0" h="23782" w="28649">
                <a:moveTo>
                  <a:pt x="6634" y="1"/>
                </a:moveTo>
                <a:cubicBezTo>
                  <a:pt x="4046" y="42"/>
                  <a:pt x="1602" y="1254"/>
                  <a:pt x="0" y="3266"/>
                </a:cubicBezTo>
                <a:lnTo>
                  <a:pt x="0" y="9283"/>
                </a:lnTo>
                <a:cubicBezTo>
                  <a:pt x="316" y="9191"/>
                  <a:pt x="643" y="9145"/>
                  <a:pt x="971" y="9145"/>
                </a:cubicBezTo>
                <a:cubicBezTo>
                  <a:pt x="1518" y="9145"/>
                  <a:pt x="2067" y="9273"/>
                  <a:pt x="2567" y="9530"/>
                </a:cubicBezTo>
                <a:cubicBezTo>
                  <a:pt x="3471" y="10002"/>
                  <a:pt x="4005" y="10926"/>
                  <a:pt x="4416" y="11830"/>
                </a:cubicBezTo>
                <a:cubicBezTo>
                  <a:pt x="4847" y="12815"/>
                  <a:pt x="5196" y="14027"/>
                  <a:pt x="6305" y="14458"/>
                </a:cubicBezTo>
                <a:cubicBezTo>
                  <a:pt x="6638" y="14580"/>
                  <a:pt x="6993" y="14629"/>
                  <a:pt x="7354" y="14629"/>
                </a:cubicBezTo>
                <a:cubicBezTo>
                  <a:pt x="8086" y="14629"/>
                  <a:pt x="8842" y="14432"/>
                  <a:pt x="9488" y="14253"/>
                </a:cubicBezTo>
                <a:cubicBezTo>
                  <a:pt x="10414" y="13983"/>
                  <a:pt x="11340" y="13695"/>
                  <a:pt x="12300" y="13695"/>
                </a:cubicBezTo>
                <a:cubicBezTo>
                  <a:pt x="12362" y="13695"/>
                  <a:pt x="12424" y="13696"/>
                  <a:pt x="12486" y="13698"/>
                </a:cubicBezTo>
                <a:cubicBezTo>
                  <a:pt x="13410" y="13719"/>
                  <a:pt x="14314" y="14068"/>
                  <a:pt x="14868" y="14869"/>
                </a:cubicBezTo>
                <a:cubicBezTo>
                  <a:pt x="15464" y="15731"/>
                  <a:pt x="15423" y="16840"/>
                  <a:pt x="15279" y="17826"/>
                </a:cubicBezTo>
                <a:cubicBezTo>
                  <a:pt x="15115" y="19099"/>
                  <a:pt x="14807" y="20352"/>
                  <a:pt x="14560" y="21605"/>
                </a:cubicBezTo>
                <a:lnTo>
                  <a:pt x="14129" y="23782"/>
                </a:lnTo>
                <a:lnTo>
                  <a:pt x="20311" y="23782"/>
                </a:lnTo>
                <a:cubicBezTo>
                  <a:pt x="20742" y="23104"/>
                  <a:pt x="21296" y="22529"/>
                  <a:pt x="21953" y="22057"/>
                </a:cubicBezTo>
                <a:cubicBezTo>
                  <a:pt x="24274" y="20126"/>
                  <a:pt x="28648" y="17374"/>
                  <a:pt x="25896" y="12466"/>
                </a:cubicBezTo>
                <a:cubicBezTo>
                  <a:pt x="24469" y="9915"/>
                  <a:pt x="22611" y="9273"/>
                  <a:pt x="20710" y="9273"/>
                </a:cubicBezTo>
                <a:cubicBezTo>
                  <a:pt x="18782" y="9273"/>
                  <a:pt x="16810" y="9933"/>
                  <a:pt x="15194" y="9933"/>
                </a:cubicBezTo>
                <a:cubicBezTo>
                  <a:pt x="13333" y="9933"/>
                  <a:pt x="11946" y="9059"/>
                  <a:pt x="11644" y="5299"/>
                </a:cubicBezTo>
                <a:cubicBezTo>
                  <a:pt x="11726" y="1582"/>
                  <a:pt x="9365" y="1"/>
                  <a:pt x="66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 name="Google Shape;742;p62"/>
          <p:cNvGrpSpPr/>
          <p:nvPr/>
        </p:nvGrpSpPr>
        <p:grpSpPr>
          <a:xfrm rot="-3599956">
            <a:off x="541314" y="253871"/>
            <a:ext cx="837003" cy="867605"/>
            <a:chOff x="1772410" y="800875"/>
            <a:chExt cx="837021" cy="867624"/>
          </a:xfrm>
        </p:grpSpPr>
        <p:sp>
          <p:nvSpPr>
            <p:cNvPr id="743" name="Google Shape;743;p62"/>
            <p:cNvSpPr/>
            <p:nvPr/>
          </p:nvSpPr>
          <p:spPr>
            <a:xfrm rot="605709">
              <a:off x="1832942" y="857785"/>
              <a:ext cx="715955" cy="753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2"/>
            <p:cNvSpPr/>
            <p:nvPr/>
          </p:nvSpPr>
          <p:spPr>
            <a:xfrm>
              <a:off x="1832926" y="857800"/>
              <a:ext cx="715985" cy="75381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 name="Google Shape;745;p62"/>
          <p:cNvSpPr/>
          <p:nvPr/>
        </p:nvSpPr>
        <p:spPr>
          <a:xfrm rot="1799818">
            <a:off x="448751" y="365744"/>
            <a:ext cx="896482" cy="86154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2"/>
          <p:cNvSpPr/>
          <p:nvPr/>
        </p:nvSpPr>
        <p:spPr>
          <a:xfrm rot="1798621">
            <a:off x="8110820" y="839303"/>
            <a:ext cx="247972" cy="238298"/>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2"/>
          <p:cNvSpPr/>
          <p:nvPr/>
        </p:nvSpPr>
        <p:spPr>
          <a:xfrm rot="1798437">
            <a:off x="8171121" y="510242"/>
            <a:ext cx="595669" cy="57256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51" name="Shape 751"/>
        <p:cNvGrpSpPr/>
        <p:nvPr/>
      </p:nvGrpSpPr>
      <p:grpSpPr>
        <a:xfrm>
          <a:off x="0" y="0"/>
          <a:ext cx="0" cy="0"/>
          <a:chOff x="0" y="0"/>
          <a:chExt cx="0" cy="0"/>
        </a:xfrm>
      </p:grpSpPr>
      <p:sp>
        <p:nvSpPr>
          <p:cNvPr id="752" name="Google Shape;752;p64"/>
          <p:cNvSpPr txBox="1"/>
          <p:nvPr>
            <p:ph type="ctrTitle"/>
          </p:nvPr>
        </p:nvSpPr>
        <p:spPr>
          <a:xfrm>
            <a:off x="1408200" y="1855725"/>
            <a:ext cx="6327600" cy="1324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48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753" name="Google Shape;753;p64"/>
          <p:cNvSpPr txBox="1"/>
          <p:nvPr>
            <p:ph idx="1" type="subTitle"/>
          </p:nvPr>
        </p:nvSpPr>
        <p:spPr>
          <a:xfrm>
            <a:off x="713225" y="3273000"/>
            <a:ext cx="7717500" cy="415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atin typeface="Montserrat Light"/>
                <a:ea typeface="Montserrat Light"/>
                <a:cs typeface="Montserrat Light"/>
                <a:sym typeface="Montserrat Light"/>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754" name="Google Shape;754;p64"/>
          <p:cNvSpPr/>
          <p:nvPr/>
        </p:nvSpPr>
        <p:spPr>
          <a:xfrm>
            <a:off x="2195" y="2795769"/>
            <a:ext cx="2217513" cy="2346590"/>
          </a:xfrm>
          <a:custGeom>
            <a:rect b="b" l="l" r="r" t="t"/>
            <a:pathLst>
              <a:path extrusionOk="0" h="27015" w="25529">
                <a:moveTo>
                  <a:pt x="1" y="0"/>
                </a:moveTo>
                <a:lnTo>
                  <a:pt x="1" y="27015"/>
                </a:lnTo>
                <a:lnTo>
                  <a:pt x="25008" y="27015"/>
                </a:lnTo>
                <a:cubicBezTo>
                  <a:pt x="25033" y="26900"/>
                  <a:pt x="25046" y="26799"/>
                  <a:pt x="25071" y="26684"/>
                </a:cubicBezTo>
                <a:cubicBezTo>
                  <a:pt x="25249" y="25680"/>
                  <a:pt x="25364" y="24677"/>
                  <a:pt x="25427" y="23673"/>
                </a:cubicBezTo>
                <a:cubicBezTo>
                  <a:pt x="25529" y="21513"/>
                  <a:pt x="25122" y="19251"/>
                  <a:pt x="23559" y="17663"/>
                </a:cubicBezTo>
                <a:cubicBezTo>
                  <a:pt x="20586" y="14651"/>
                  <a:pt x="15910" y="14880"/>
                  <a:pt x="12009" y="14473"/>
                </a:cubicBezTo>
                <a:cubicBezTo>
                  <a:pt x="11221" y="14397"/>
                  <a:pt x="10446" y="14257"/>
                  <a:pt x="9684" y="14028"/>
                </a:cubicBezTo>
                <a:cubicBezTo>
                  <a:pt x="8972" y="13838"/>
                  <a:pt x="8311" y="13482"/>
                  <a:pt x="7765" y="12986"/>
                </a:cubicBezTo>
                <a:cubicBezTo>
                  <a:pt x="7650" y="12898"/>
                  <a:pt x="7549" y="12783"/>
                  <a:pt x="7460" y="12682"/>
                </a:cubicBezTo>
                <a:cubicBezTo>
                  <a:pt x="7320" y="12529"/>
                  <a:pt x="7206" y="12377"/>
                  <a:pt x="7091" y="12211"/>
                </a:cubicBezTo>
                <a:cubicBezTo>
                  <a:pt x="6850" y="11830"/>
                  <a:pt x="6647" y="11436"/>
                  <a:pt x="6494" y="11030"/>
                </a:cubicBezTo>
                <a:cubicBezTo>
                  <a:pt x="6100" y="10064"/>
                  <a:pt x="6011" y="8997"/>
                  <a:pt x="5808" y="7980"/>
                </a:cubicBezTo>
                <a:cubicBezTo>
                  <a:pt x="5465" y="6150"/>
                  <a:pt x="4995" y="4206"/>
                  <a:pt x="3762" y="2758"/>
                </a:cubicBezTo>
                <a:cubicBezTo>
                  <a:pt x="2619" y="1398"/>
                  <a:pt x="1335" y="50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4"/>
          <p:cNvSpPr/>
          <p:nvPr/>
        </p:nvSpPr>
        <p:spPr>
          <a:xfrm>
            <a:off x="24" y="2523100"/>
            <a:ext cx="2517710" cy="2620381"/>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4"/>
          <p:cNvSpPr/>
          <p:nvPr/>
        </p:nvSpPr>
        <p:spPr>
          <a:xfrm>
            <a:off x="6843660" y="0"/>
            <a:ext cx="2300348" cy="1795036"/>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4"/>
          <p:cNvSpPr/>
          <p:nvPr/>
        </p:nvSpPr>
        <p:spPr>
          <a:xfrm>
            <a:off x="6479780" y="0"/>
            <a:ext cx="2664220" cy="2161100"/>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 name="Google Shape;758;p64"/>
          <p:cNvGrpSpPr/>
          <p:nvPr/>
        </p:nvGrpSpPr>
        <p:grpSpPr>
          <a:xfrm>
            <a:off x="440375" y="609196"/>
            <a:ext cx="805042" cy="805600"/>
            <a:chOff x="310700" y="136696"/>
            <a:chExt cx="805042" cy="805600"/>
          </a:xfrm>
        </p:grpSpPr>
        <p:sp>
          <p:nvSpPr>
            <p:cNvPr id="759" name="Google Shape;759;p64"/>
            <p:cNvSpPr/>
            <p:nvPr/>
          </p:nvSpPr>
          <p:spPr>
            <a:xfrm rot="802252">
              <a:off x="379015" y="204913"/>
              <a:ext cx="668414" cy="669165"/>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4"/>
            <p:cNvSpPr/>
            <p:nvPr/>
          </p:nvSpPr>
          <p:spPr>
            <a:xfrm>
              <a:off x="379015" y="204913"/>
              <a:ext cx="668415" cy="669166"/>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 name="Google Shape;761;p64"/>
          <p:cNvSpPr/>
          <p:nvPr/>
        </p:nvSpPr>
        <p:spPr>
          <a:xfrm>
            <a:off x="769850" y="734500"/>
            <a:ext cx="555000" cy="5550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4"/>
          <p:cNvSpPr/>
          <p:nvPr/>
        </p:nvSpPr>
        <p:spPr>
          <a:xfrm rot="5092814">
            <a:off x="8698071" y="4621900"/>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4"/>
          <p:cNvSpPr/>
          <p:nvPr/>
        </p:nvSpPr>
        <p:spPr>
          <a:xfrm rot="5093311">
            <a:off x="8788742" y="3860042"/>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4"/>
          <p:cNvSpPr/>
          <p:nvPr/>
        </p:nvSpPr>
        <p:spPr>
          <a:xfrm rot="5093311">
            <a:off x="8433765" y="4402778"/>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65" name="Shape 765"/>
        <p:cNvGrpSpPr/>
        <p:nvPr/>
      </p:nvGrpSpPr>
      <p:grpSpPr>
        <a:xfrm>
          <a:off x="0" y="0"/>
          <a:ext cx="0" cy="0"/>
          <a:chOff x="0" y="0"/>
          <a:chExt cx="0" cy="0"/>
        </a:xfrm>
      </p:grpSpPr>
      <p:sp>
        <p:nvSpPr>
          <p:cNvPr id="766" name="Google Shape;766;p65"/>
          <p:cNvSpPr txBox="1"/>
          <p:nvPr>
            <p:ph type="title"/>
          </p:nvPr>
        </p:nvSpPr>
        <p:spPr>
          <a:xfrm>
            <a:off x="5111150" y="3356925"/>
            <a:ext cx="3319500" cy="5232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67" name="Google Shape;767;p65"/>
          <p:cNvSpPr txBox="1"/>
          <p:nvPr>
            <p:ph hasCustomPrompt="1" idx="2" type="title"/>
          </p:nvPr>
        </p:nvSpPr>
        <p:spPr>
          <a:xfrm>
            <a:off x="6694950" y="2538525"/>
            <a:ext cx="1735800" cy="818400"/>
          </a:xfrm>
          <a:prstGeom prst="rect">
            <a:avLst/>
          </a:prstGeom>
        </p:spPr>
        <p:txBody>
          <a:bodyPr anchorCtr="0" anchor="t" bIns="91425" lIns="91425" spcFirstLastPara="1" rIns="91425" wrap="square" tIns="91425">
            <a:noAutofit/>
          </a:bodyPr>
          <a:lstStyle>
            <a:lvl1pPr lvl="0" algn="r">
              <a:spcBef>
                <a:spcPts val="0"/>
              </a:spcBef>
              <a:spcAft>
                <a:spcPts val="0"/>
              </a:spcAft>
              <a:buSzPts val="7200"/>
              <a:buNone/>
              <a:defRPr sz="6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768" name="Google Shape;768;p65"/>
          <p:cNvSpPr txBox="1"/>
          <p:nvPr>
            <p:ph idx="1" type="subTitle"/>
          </p:nvPr>
        </p:nvSpPr>
        <p:spPr>
          <a:xfrm>
            <a:off x="5111075" y="3998975"/>
            <a:ext cx="3319500" cy="609600"/>
          </a:xfrm>
          <a:prstGeom prst="rect">
            <a:avLst/>
          </a:prstGeom>
        </p:spPr>
        <p:txBody>
          <a:bodyPr anchorCtr="0" anchor="t" bIns="91425" lIns="91425" spcFirstLastPara="1" rIns="91425" wrap="square" tIns="91425">
            <a:noAutofit/>
          </a:bodyPr>
          <a:lstStyle>
            <a:lvl1pPr lvl="0" algn="r">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69" name="Google Shape;769;p65"/>
          <p:cNvSpPr/>
          <p:nvPr/>
        </p:nvSpPr>
        <p:spPr>
          <a:xfrm rot="10800000">
            <a:off x="26" y="2979800"/>
            <a:ext cx="2772793" cy="2163700"/>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5"/>
          <p:cNvSpPr/>
          <p:nvPr/>
        </p:nvSpPr>
        <p:spPr>
          <a:xfrm rot="10800000">
            <a:off x="39" y="2538553"/>
            <a:ext cx="3211398" cy="2604947"/>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5"/>
          <p:cNvSpPr/>
          <p:nvPr/>
        </p:nvSpPr>
        <p:spPr>
          <a:xfrm rot="-4075620">
            <a:off x="2461138" y="1578465"/>
            <a:ext cx="1018726" cy="1641045"/>
          </a:xfrm>
          <a:custGeom>
            <a:rect b="b" l="l" r="r" t="t"/>
            <a:pathLst>
              <a:path extrusionOk="0" h="12594" w="9181">
                <a:moveTo>
                  <a:pt x="5623" y="1"/>
                </a:moveTo>
                <a:cubicBezTo>
                  <a:pt x="4831" y="1"/>
                  <a:pt x="4207" y="182"/>
                  <a:pt x="3861" y="600"/>
                </a:cubicBezTo>
                <a:cubicBezTo>
                  <a:pt x="3204" y="1401"/>
                  <a:pt x="3820" y="3085"/>
                  <a:pt x="4190" y="4687"/>
                </a:cubicBezTo>
                <a:cubicBezTo>
                  <a:pt x="5032" y="8404"/>
                  <a:pt x="1952" y="6432"/>
                  <a:pt x="596" y="9246"/>
                </a:cubicBezTo>
                <a:cubicBezTo>
                  <a:pt x="83" y="10293"/>
                  <a:pt x="1" y="11484"/>
                  <a:pt x="350" y="12593"/>
                </a:cubicBezTo>
                <a:cubicBezTo>
                  <a:pt x="781" y="11587"/>
                  <a:pt x="1356" y="10663"/>
                  <a:pt x="2054" y="9862"/>
                </a:cubicBezTo>
                <a:cubicBezTo>
                  <a:pt x="2896" y="8938"/>
                  <a:pt x="3985" y="8445"/>
                  <a:pt x="5135" y="7993"/>
                </a:cubicBezTo>
                <a:cubicBezTo>
                  <a:pt x="6285" y="7541"/>
                  <a:pt x="7517" y="7028"/>
                  <a:pt x="8236" y="5960"/>
                </a:cubicBezTo>
                <a:cubicBezTo>
                  <a:pt x="8585" y="5426"/>
                  <a:pt x="8729" y="4810"/>
                  <a:pt x="8605" y="4194"/>
                </a:cubicBezTo>
                <a:cubicBezTo>
                  <a:pt x="8482" y="3516"/>
                  <a:pt x="8133" y="2921"/>
                  <a:pt x="7948" y="2263"/>
                </a:cubicBezTo>
                <a:cubicBezTo>
                  <a:pt x="7825" y="1750"/>
                  <a:pt x="8051" y="1216"/>
                  <a:pt x="8523" y="990"/>
                </a:cubicBezTo>
                <a:cubicBezTo>
                  <a:pt x="8729" y="867"/>
                  <a:pt x="8954" y="805"/>
                  <a:pt x="9180" y="744"/>
                </a:cubicBezTo>
                <a:cubicBezTo>
                  <a:pt x="7876" y="286"/>
                  <a:pt x="6617" y="1"/>
                  <a:pt x="5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5"/>
          <p:cNvSpPr/>
          <p:nvPr/>
        </p:nvSpPr>
        <p:spPr>
          <a:xfrm rot="-4075620">
            <a:off x="2651550" y="1155296"/>
            <a:ext cx="1547341" cy="2107142"/>
          </a:xfrm>
          <a:custGeom>
            <a:rect b="b" l="l" r="r" t="t"/>
            <a:pathLst>
              <a:path extrusionOk="0" h="16171" w="13945">
                <a:moveTo>
                  <a:pt x="9303" y="0"/>
                </a:moveTo>
                <a:cubicBezTo>
                  <a:pt x="8770" y="103"/>
                  <a:pt x="8215" y="144"/>
                  <a:pt x="7886" y="555"/>
                </a:cubicBezTo>
                <a:cubicBezTo>
                  <a:pt x="7620" y="904"/>
                  <a:pt x="7825" y="1356"/>
                  <a:pt x="7969" y="1684"/>
                </a:cubicBezTo>
                <a:cubicBezTo>
                  <a:pt x="8092" y="2013"/>
                  <a:pt x="8236" y="2341"/>
                  <a:pt x="8318" y="2690"/>
                </a:cubicBezTo>
                <a:cubicBezTo>
                  <a:pt x="8667" y="3779"/>
                  <a:pt x="8359" y="4949"/>
                  <a:pt x="7537" y="5709"/>
                </a:cubicBezTo>
                <a:cubicBezTo>
                  <a:pt x="6736" y="6551"/>
                  <a:pt x="5669" y="6962"/>
                  <a:pt x="4601" y="7373"/>
                </a:cubicBezTo>
                <a:cubicBezTo>
                  <a:pt x="3410" y="7845"/>
                  <a:pt x="2321" y="8400"/>
                  <a:pt x="1500" y="9426"/>
                </a:cubicBezTo>
                <a:cubicBezTo>
                  <a:pt x="884" y="10248"/>
                  <a:pt x="370" y="11131"/>
                  <a:pt x="1" y="12075"/>
                </a:cubicBezTo>
                <a:cubicBezTo>
                  <a:pt x="907" y="14331"/>
                  <a:pt x="3377" y="16170"/>
                  <a:pt x="6288" y="16170"/>
                </a:cubicBezTo>
                <a:cubicBezTo>
                  <a:pt x="6610" y="16170"/>
                  <a:pt x="6938" y="16148"/>
                  <a:pt x="7270" y="16101"/>
                </a:cubicBezTo>
                <a:cubicBezTo>
                  <a:pt x="7948" y="15792"/>
                  <a:pt x="8585" y="15402"/>
                  <a:pt x="9180" y="14971"/>
                </a:cubicBezTo>
                <a:cubicBezTo>
                  <a:pt x="11193" y="13472"/>
                  <a:pt x="12651" y="11377"/>
                  <a:pt x="13308" y="8975"/>
                </a:cubicBezTo>
                <a:cubicBezTo>
                  <a:pt x="13945" y="6674"/>
                  <a:pt x="13904" y="4251"/>
                  <a:pt x="13205" y="1992"/>
                </a:cubicBezTo>
                <a:cubicBezTo>
                  <a:pt x="11973" y="1212"/>
                  <a:pt x="10659" y="534"/>
                  <a:pt x="9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5"/>
          <p:cNvSpPr/>
          <p:nvPr/>
        </p:nvSpPr>
        <p:spPr>
          <a:xfrm rot="-4075620">
            <a:off x="3233779" y="651322"/>
            <a:ext cx="1189605" cy="1758189"/>
          </a:xfrm>
          <a:custGeom>
            <a:rect b="b" l="l" r="r" t="t"/>
            <a:pathLst>
              <a:path extrusionOk="0" h="13493" w="10721">
                <a:moveTo>
                  <a:pt x="5011" y="1"/>
                </a:moveTo>
                <a:lnTo>
                  <a:pt x="5011" y="1"/>
                </a:lnTo>
                <a:cubicBezTo>
                  <a:pt x="5278" y="966"/>
                  <a:pt x="5422" y="1972"/>
                  <a:pt x="5463" y="2978"/>
                </a:cubicBezTo>
                <a:cubicBezTo>
                  <a:pt x="5586" y="5751"/>
                  <a:pt x="4724" y="8482"/>
                  <a:pt x="3060" y="10700"/>
                </a:cubicBezTo>
                <a:cubicBezTo>
                  <a:pt x="2218" y="11809"/>
                  <a:pt x="1171" y="12754"/>
                  <a:pt x="0" y="13493"/>
                </a:cubicBezTo>
                <a:cubicBezTo>
                  <a:pt x="5483" y="11665"/>
                  <a:pt x="10720" y="7579"/>
                  <a:pt x="7106" y="1911"/>
                </a:cubicBezTo>
                <a:cubicBezTo>
                  <a:pt x="6736" y="1336"/>
                  <a:pt x="5997" y="658"/>
                  <a:pt x="50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5"/>
          <p:cNvSpPr/>
          <p:nvPr/>
        </p:nvSpPr>
        <p:spPr>
          <a:xfrm rot="10800000">
            <a:off x="5164741" y="27"/>
            <a:ext cx="3979259" cy="1753449"/>
          </a:xfrm>
          <a:custGeom>
            <a:rect b="b" l="l" r="r" t="t"/>
            <a:pathLst>
              <a:path extrusionOk="0" h="20446" w="46720">
                <a:moveTo>
                  <a:pt x="6371" y="1"/>
                </a:moveTo>
                <a:cubicBezTo>
                  <a:pt x="2895" y="1"/>
                  <a:pt x="0" y="1696"/>
                  <a:pt x="0" y="1696"/>
                </a:cubicBezTo>
                <a:lnTo>
                  <a:pt x="0" y="5988"/>
                </a:lnTo>
                <a:cubicBezTo>
                  <a:pt x="513" y="5516"/>
                  <a:pt x="1088" y="5126"/>
                  <a:pt x="1725" y="4859"/>
                </a:cubicBezTo>
                <a:cubicBezTo>
                  <a:pt x="2584" y="4453"/>
                  <a:pt x="3517" y="4246"/>
                  <a:pt x="4458" y="4246"/>
                </a:cubicBezTo>
                <a:cubicBezTo>
                  <a:pt x="5090" y="4246"/>
                  <a:pt x="5726" y="4340"/>
                  <a:pt x="6346" y="4530"/>
                </a:cubicBezTo>
                <a:cubicBezTo>
                  <a:pt x="8276" y="5126"/>
                  <a:pt x="8584" y="6255"/>
                  <a:pt x="8872" y="7343"/>
                </a:cubicBezTo>
                <a:cubicBezTo>
                  <a:pt x="9118" y="8329"/>
                  <a:pt x="9406" y="9356"/>
                  <a:pt x="10966" y="10075"/>
                </a:cubicBezTo>
                <a:cubicBezTo>
                  <a:pt x="12342" y="10711"/>
                  <a:pt x="15320" y="10794"/>
                  <a:pt x="18749" y="10876"/>
                </a:cubicBezTo>
                <a:cubicBezTo>
                  <a:pt x="23452" y="10999"/>
                  <a:pt x="29305" y="11143"/>
                  <a:pt x="33022" y="12888"/>
                </a:cubicBezTo>
                <a:cubicBezTo>
                  <a:pt x="36328" y="14449"/>
                  <a:pt x="37848" y="16420"/>
                  <a:pt x="38546" y="17776"/>
                </a:cubicBezTo>
                <a:cubicBezTo>
                  <a:pt x="39306" y="19275"/>
                  <a:pt x="39244" y="20384"/>
                  <a:pt x="39244" y="20445"/>
                </a:cubicBezTo>
                <a:lnTo>
                  <a:pt x="45652" y="20445"/>
                </a:lnTo>
                <a:cubicBezTo>
                  <a:pt x="45652" y="20445"/>
                  <a:pt x="46720" y="14141"/>
                  <a:pt x="37252" y="10342"/>
                </a:cubicBezTo>
                <a:cubicBezTo>
                  <a:pt x="31633" y="8086"/>
                  <a:pt x="27858" y="7850"/>
                  <a:pt x="24374" y="7850"/>
                </a:cubicBezTo>
                <a:cubicBezTo>
                  <a:pt x="23450" y="7850"/>
                  <a:pt x="22547" y="7867"/>
                  <a:pt x="21635" y="7867"/>
                </a:cubicBezTo>
                <a:cubicBezTo>
                  <a:pt x="20192" y="7867"/>
                  <a:pt x="18728" y="7825"/>
                  <a:pt x="17127" y="7610"/>
                </a:cubicBezTo>
                <a:cubicBezTo>
                  <a:pt x="10720" y="6727"/>
                  <a:pt x="14149" y="2127"/>
                  <a:pt x="9467" y="505"/>
                </a:cubicBezTo>
                <a:cubicBezTo>
                  <a:pt x="8424" y="142"/>
                  <a:pt x="7373" y="1"/>
                  <a:pt x="63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5"/>
          <p:cNvSpPr/>
          <p:nvPr/>
        </p:nvSpPr>
        <p:spPr>
          <a:xfrm rot="10800000">
            <a:off x="5827638" y="21"/>
            <a:ext cx="3316362" cy="1362469"/>
          </a:xfrm>
          <a:custGeom>
            <a:rect b="b" l="l" r="r" t="t"/>
            <a:pathLst>
              <a:path extrusionOk="0" h="15887" w="38937">
                <a:moveTo>
                  <a:pt x="4536" y="0"/>
                </a:moveTo>
                <a:cubicBezTo>
                  <a:pt x="1911" y="0"/>
                  <a:pt x="17" y="1782"/>
                  <a:pt x="0" y="1799"/>
                </a:cubicBezTo>
                <a:lnTo>
                  <a:pt x="0" y="15886"/>
                </a:lnTo>
                <a:lnTo>
                  <a:pt x="38936" y="15886"/>
                </a:lnTo>
                <a:cubicBezTo>
                  <a:pt x="38916" y="14983"/>
                  <a:pt x="38690" y="14120"/>
                  <a:pt x="38259" y="13340"/>
                </a:cubicBezTo>
                <a:cubicBezTo>
                  <a:pt x="37047" y="10937"/>
                  <a:pt x="34665" y="9438"/>
                  <a:pt x="32878" y="8596"/>
                </a:cubicBezTo>
                <a:cubicBezTo>
                  <a:pt x="29223" y="6871"/>
                  <a:pt x="23411" y="6727"/>
                  <a:pt x="18749" y="6625"/>
                </a:cubicBezTo>
                <a:cubicBezTo>
                  <a:pt x="15279" y="6543"/>
                  <a:pt x="12260" y="6460"/>
                  <a:pt x="10823" y="5803"/>
                </a:cubicBezTo>
                <a:cubicBezTo>
                  <a:pt x="9118" y="5002"/>
                  <a:pt x="8810" y="3852"/>
                  <a:pt x="8564" y="2846"/>
                </a:cubicBezTo>
                <a:cubicBezTo>
                  <a:pt x="8276" y="1758"/>
                  <a:pt x="8030" y="813"/>
                  <a:pt x="6243" y="259"/>
                </a:cubicBezTo>
                <a:cubicBezTo>
                  <a:pt x="5650" y="76"/>
                  <a:pt x="5077" y="0"/>
                  <a:pt x="45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76" name="Shape 776"/>
        <p:cNvGrpSpPr/>
        <p:nvPr/>
      </p:nvGrpSpPr>
      <p:grpSpPr>
        <a:xfrm>
          <a:off x="0" y="0"/>
          <a:ext cx="0" cy="0"/>
          <a:chOff x="0" y="0"/>
          <a:chExt cx="0" cy="0"/>
        </a:xfrm>
      </p:grpSpPr>
      <p:sp>
        <p:nvSpPr>
          <p:cNvPr id="777" name="Google Shape;777;p66"/>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sz="3400"/>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778" name="Google Shape;778;p66"/>
          <p:cNvSpPr txBox="1"/>
          <p:nvPr>
            <p:ph idx="1" type="body"/>
          </p:nvPr>
        </p:nvSpPr>
        <p:spPr>
          <a:xfrm>
            <a:off x="713225" y="1415550"/>
            <a:ext cx="7717500" cy="3192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Font typeface="Livvic"/>
              <a:buAutoNum type="arabicPeriod"/>
              <a:defRPr sz="1100">
                <a:latin typeface="Montserrat"/>
                <a:ea typeface="Montserrat"/>
                <a:cs typeface="Montserrat"/>
                <a:sym typeface="Montserrat"/>
              </a:defRPr>
            </a:lvl1pPr>
            <a:lvl2pPr indent="-298450" lvl="1" marL="914400">
              <a:spcBef>
                <a:spcPts val="1600"/>
              </a:spcBef>
              <a:spcAft>
                <a:spcPts val="0"/>
              </a:spcAft>
              <a:buSzPts val="1100"/>
              <a:buFont typeface="Roboto Condensed Light"/>
              <a:buAutoNum type="alphaLcPeriod"/>
              <a:defRPr sz="1100"/>
            </a:lvl2pPr>
            <a:lvl3pPr indent="-298450" lvl="2" marL="1371600">
              <a:spcBef>
                <a:spcPts val="1600"/>
              </a:spcBef>
              <a:spcAft>
                <a:spcPts val="0"/>
              </a:spcAft>
              <a:buSzPts val="1100"/>
              <a:buFont typeface="Roboto Condensed Light"/>
              <a:buAutoNum type="romanLcPeriod"/>
              <a:defRPr sz="1100"/>
            </a:lvl3pPr>
            <a:lvl4pPr indent="-298450" lvl="3" marL="1828800">
              <a:spcBef>
                <a:spcPts val="1600"/>
              </a:spcBef>
              <a:spcAft>
                <a:spcPts val="0"/>
              </a:spcAft>
              <a:buSzPts val="1100"/>
              <a:buFont typeface="Roboto Condensed Light"/>
              <a:buAutoNum type="arabicPeriod"/>
              <a:defRPr sz="1100"/>
            </a:lvl4pPr>
            <a:lvl5pPr indent="-298450" lvl="4" marL="2286000">
              <a:spcBef>
                <a:spcPts val="1600"/>
              </a:spcBef>
              <a:spcAft>
                <a:spcPts val="0"/>
              </a:spcAft>
              <a:buSzPts val="1100"/>
              <a:buFont typeface="Roboto Condensed Light"/>
              <a:buAutoNum type="alphaLcPeriod"/>
              <a:defRPr sz="1100"/>
            </a:lvl5pPr>
            <a:lvl6pPr indent="-298450" lvl="5" marL="2743200">
              <a:spcBef>
                <a:spcPts val="1600"/>
              </a:spcBef>
              <a:spcAft>
                <a:spcPts val="0"/>
              </a:spcAft>
              <a:buSzPts val="1100"/>
              <a:buFont typeface="Roboto Condensed Light"/>
              <a:buAutoNum type="romanLcPeriod"/>
              <a:defRPr sz="1100"/>
            </a:lvl6pPr>
            <a:lvl7pPr indent="-298450" lvl="6" marL="3200400">
              <a:spcBef>
                <a:spcPts val="1600"/>
              </a:spcBef>
              <a:spcAft>
                <a:spcPts val="0"/>
              </a:spcAft>
              <a:buSzPts val="1100"/>
              <a:buFont typeface="Roboto Condensed Light"/>
              <a:buAutoNum type="arabicPeriod"/>
              <a:defRPr sz="1100"/>
            </a:lvl7pPr>
            <a:lvl8pPr indent="-298450" lvl="7" marL="3657600">
              <a:spcBef>
                <a:spcPts val="1600"/>
              </a:spcBef>
              <a:spcAft>
                <a:spcPts val="0"/>
              </a:spcAft>
              <a:buSzPts val="1100"/>
              <a:buFont typeface="Roboto Condensed Light"/>
              <a:buAutoNum type="alphaLcPeriod"/>
              <a:defRPr sz="1100"/>
            </a:lvl8pPr>
            <a:lvl9pPr indent="-298450" lvl="8" marL="4114800">
              <a:spcBef>
                <a:spcPts val="1600"/>
              </a:spcBef>
              <a:spcAft>
                <a:spcPts val="1600"/>
              </a:spcAft>
              <a:buSzPts val="1100"/>
              <a:buFont typeface="Roboto Condensed Light"/>
              <a:buAutoNum type="romanLcPeriod"/>
              <a:defRPr sz="1100"/>
            </a:lvl9pPr>
          </a:lstStyle>
          <a:p/>
        </p:txBody>
      </p:sp>
      <p:sp>
        <p:nvSpPr>
          <p:cNvPr id="779" name="Google Shape;779;p66"/>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6"/>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1" name="Shape 781"/>
        <p:cNvGrpSpPr/>
        <p:nvPr/>
      </p:nvGrpSpPr>
      <p:grpSpPr>
        <a:xfrm>
          <a:off x="0" y="0"/>
          <a:ext cx="0" cy="0"/>
          <a:chOff x="0" y="0"/>
          <a:chExt cx="0" cy="0"/>
        </a:xfrm>
      </p:grpSpPr>
      <p:sp>
        <p:nvSpPr>
          <p:cNvPr id="782" name="Google Shape;782;p67"/>
          <p:cNvSpPr txBox="1"/>
          <p:nvPr>
            <p:ph type="title"/>
          </p:nvPr>
        </p:nvSpPr>
        <p:spPr>
          <a:xfrm>
            <a:off x="3347525" y="539500"/>
            <a:ext cx="5083200" cy="1054500"/>
          </a:xfrm>
          <a:prstGeom prst="rect">
            <a:avLst/>
          </a:prstGeom>
        </p:spPr>
        <p:txBody>
          <a:bodyPr anchorCtr="0" anchor="t" bIns="91425" lIns="91425" spcFirstLastPara="1" rIns="91425" wrap="square" tIns="91425">
            <a:noAutofit/>
          </a:bodyPr>
          <a:lstStyle>
            <a:lvl1pPr lvl="0" algn="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783" name="Google Shape;783;p67"/>
          <p:cNvSpPr txBox="1"/>
          <p:nvPr>
            <p:ph idx="1" type="subTitle"/>
          </p:nvPr>
        </p:nvSpPr>
        <p:spPr>
          <a:xfrm>
            <a:off x="4116750" y="3328000"/>
            <a:ext cx="1831200" cy="981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84" name="Google Shape;784;p67"/>
          <p:cNvSpPr txBox="1"/>
          <p:nvPr>
            <p:ph idx="2" type="subTitle"/>
          </p:nvPr>
        </p:nvSpPr>
        <p:spPr>
          <a:xfrm>
            <a:off x="4116764" y="2945425"/>
            <a:ext cx="1831200" cy="3825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Font typeface="Work Sans"/>
              <a:buNone/>
              <a:defRPr b="1" sz="1800">
                <a:latin typeface="Work Sans"/>
                <a:ea typeface="Work Sans"/>
                <a:cs typeface="Work Sans"/>
                <a:sym typeface="Work Sans"/>
              </a:defRPr>
            </a:lvl1pPr>
            <a:lvl2pPr lvl="1">
              <a:spcBef>
                <a:spcPts val="1600"/>
              </a:spcBef>
              <a:spcAft>
                <a:spcPts val="0"/>
              </a:spcAft>
              <a:buSzPts val="3000"/>
              <a:buFont typeface="Work Sans"/>
              <a:buNone/>
              <a:defRPr b="1" sz="3000">
                <a:latin typeface="Work Sans"/>
                <a:ea typeface="Work Sans"/>
                <a:cs typeface="Work Sans"/>
                <a:sym typeface="Work Sans"/>
              </a:defRPr>
            </a:lvl2pPr>
            <a:lvl3pPr lvl="2">
              <a:spcBef>
                <a:spcPts val="1600"/>
              </a:spcBef>
              <a:spcAft>
                <a:spcPts val="0"/>
              </a:spcAft>
              <a:buSzPts val="3000"/>
              <a:buFont typeface="Work Sans"/>
              <a:buNone/>
              <a:defRPr b="1" sz="3000">
                <a:latin typeface="Work Sans"/>
                <a:ea typeface="Work Sans"/>
                <a:cs typeface="Work Sans"/>
                <a:sym typeface="Work Sans"/>
              </a:defRPr>
            </a:lvl3pPr>
            <a:lvl4pPr lvl="3">
              <a:spcBef>
                <a:spcPts val="1600"/>
              </a:spcBef>
              <a:spcAft>
                <a:spcPts val="0"/>
              </a:spcAft>
              <a:buSzPts val="3000"/>
              <a:buFont typeface="Work Sans"/>
              <a:buNone/>
              <a:defRPr b="1" sz="3000">
                <a:latin typeface="Work Sans"/>
                <a:ea typeface="Work Sans"/>
                <a:cs typeface="Work Sans"/>
                <a:sym typeface="Work Sans"/>
              </a:defRPr>
            </a:lvl4pPr>
            <a:lvl5pPr lvl="4">
              <a:spcBef>
                <a:spcPts val="1600"/>
              </a:spcBef>
              <a:spcAft>
                <a:spcPts val="0"/>
              </a:spcAft>
              <a:buSzPts val="3000"/>
              <a:buFont typeface="Work Sans"/>
              <a:buNone/>
              <a:defRPr b="1" sz="3000">
                <a:latin typeface="Work Sans"/>
                <a:ea typeface="Work Sans"/>
                <a:cs typeface="Work Sans"/>
                <a:sym typeface="Work Sans"/>
              </a:defRPr>
            </a:lvl5pPr>
            <a:lvl6pPr lvl="5">
              <a:spcBef>
                <a:spcPts val="1600"/>
              </a:spcBef>
              <a:spcAft>
                <a:spcPts val="0"/>
              </a:spcAft>
              <a:buSzPts val="3000"/>
              <a:buFont typeface="Work Sans"/>
              <a:buNone/>
              <a:defRPr b="1" sz="3000">
                <a:latin typeface="Work Sans"/>
                <a:ea typeface="Work Sans"/>
                <a:cs typeface="Work Sans"/>
                <a:sym typeface="Work Sans"/>
              </a:defRPr>
            </a:lvl6pPr>
            <a:lvl7pPr lvl="6">
              <a:spcBef>
                <a:spcPts val="1600"/>
              </a:spcBef>
              <a:spcAft>
                <a:spcPts val="0"/>
              </a:spcAft>
              <a:buSzPts val="3000"/>
              <a:buFont typeface="Work Sans"/>
              <a:buNone/>
              <a:defRPr b="1" sz="3000">
                <a:latin typeface="Work Sans"/>
                <a:ea typeface="Work Sans"/>
                <a:cs typeface="Work Sans"/>
                <a:sym typeface="Work Sans"/>
              </a:defRPr>
            </a:lvl7pPr>
            <a:lvl8pPr lvl="7">
              <a:spcBef>
                <a:spcPts val="1600"/>
              </a:spcBef>
              <a:spcAft>
                <a:spcPts val="0"/>
              </a:spcAft>
              <a:buSzPts val="3000"/>
              <a:buFont typeface="Work Sans"/>
              <a:buNone/>
              <a:defRPr b="1" sz="3000">
                <a:latin typeface="Work Sans"/>
                <a:ea typeface="Work Sans"/>
                <a:cs typeface="Work Sans"/>
                <a:sym typeface="Work Sans"/>
              </a:defRPr>
            </a:lvl8pPr>
            <a:lvl9pPr lvl="8">
              <a:spcBef>
                <a:spcPts val="1600"/>
              </a:spcBef>
              <a:spcAft>
                <a:spcPts val="1600"/>
              </a:spcAft>
              <a:buSzPts val="3000"/>
              <a:buFont typeface="Work Sans"/>
              <a:buNone/>
              <a:defRPr b="1" sz="3000">
                <a:latin typeface="Work Sans"/>
                <a:ea typeface="Work Sans"/>
                <a:cs typeface="Work Sans"/>
                <a:sym typeface="Work Sans"/>
              </a:defRPr>
            </a:lvl9pPr>
          </a:lstStyle>
          <a:p/>
        </p:txBody>
      </p:sp>
      <p:sp>
        <p:nvSpPr>
          <p:cNvPr id="785" name="Google Shape;785;p67"/>
          <p:cNvSpPr txBox="1"/>
          <p:nvPr>
            <p:ph idx="3" type="subTitle"/>
          </p:nvPr>
        </p:nvSpPr>
        <p:spPr>
          <a:xfrm>
            <a:off x="6599523" y="3328000"/>
            <a:ext cx="1831200" cy="981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786" name="Google Shape;786;p67"/>
          <p:cNvSpPr txBox="1"/>
          <p:nvPr>
            <p:ph idx="4" type="subTitle"/>
          </p:nvPr>
        </p:nvSpPr>
        <p:spPr>
          <a:xfrm>
            <a:off x="6599535" y="2945425"/>
            <a:ext cx="1831200" cy="3825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Font typeface="Work Sans"/>
              <a:buNone/>
              <a:defRPr b="1" sz="1800">
                <a:latin typeface="Work Sans"/>
                <a:ea typeface="Work Sans"/>
                <a:cs typeface="Work Sans"/>
                <a:sym typeface="Work Sans"/>
              </a:defRPr>
            </a:lvl1pPr>
            <a:lvl2pPr lvl="1">
              <a:spcBef>
                <a:spcPts val="1600"/>
              </a:spcBef>
              <a:spcAft>
                <a:spcPts val="0"/>
              </a:spcAft>
              <a:buSzPts val="3000"/>
              <a:buFont typeface="Work Sans"/>
              <a:buNone/>
              <a:defRPr b="1" sz="3000">
                <a:latin typeface="Work Sans"/>
                <a:ea typeface="Work Sans"/>
                <a:cs typeface="Work Sans"/>
                <a:sym typeface="Work Sans"/>
              </a:defRPr>
            </a:lvl2pPr>
            <a:lvl3pPr lvl="2">
              <a:spcBef>
                <a:spcPts val="1600"/>
              </a:spcBef>
              <a:spcAft>
                <a:spcPts val="0"/>
              </a:spcAft>
              <a:buSzPts val="3000"/>
              <a:buFont typeface="Work Sans"/>
              <a:buNone/>
              <a:defRPr b="1" sz="3000">
                <a:latin typeface="Work Sans"/>
                <a:ea typeface="Work Sans"/>
                <a:cs typeface="Work Sans"/>
                <a:sym typeface="Work Sans"/>
              </a:defRPr>
            </a:lvl3pPr>
            <a:lvl4pPr lvl="3">
              <a:spcBef>
                <a:spcPts val="1600"/>
              </a:spcBef>
              <a:spcAft>
                <a:spcPts val="0"/>
              </a:spcAft>
              <a:buSzPts val="3000"/>
              <a:buFont typeface="Work Sans"/>
              <a:buNone/>
              <a:defRPr b="1" sz="3000">
                <a:latin typeface="Work Sans"/>
                <a:ea typeface="Work Sans"/>
                <a:cs typeface="Work Sans"/>
                <a:sym typeface="Work Sans"/>
              </a:defRPr>
            </a:lvl4pPr>
            <a:lvl5pPr lvl="4">
              <a:spcBef>
                <a:spcPts val="1600"/>
              </a:spcBef>
              <a:spcAft>
                <a:spcPts val="0"/>
              </a:spcAft>
              <a:buSzPts val="3000"/>
              <a:buFont typeface="Work Sans"/>
              <a:buNone/>
              <a:defRPr b="1" sz="3000">
                <a:latin typeface="Work Sans"/>
                <a:ea typeface="Work Sans"/>
                <a:cs typeface="Work Sans"/>
                <a:sym typeface="Work Sans"/>
              </a:defRPr>
            </a:lvl5pPr>
            <a:lvl6pPr lvl="5">
              <a:spcBef>
                <a:spcPts val="1600"/>
              </a:spcBef>
              <a:spcAft>
                <a:spcPts val="0"/>
              </a:spcAft>
              <a:buSzPts val="3000"/>
              <a:buFont typeface="Work Sans"/>
              <a:buNone/>
              <a:defRPr b="1" sz="3000">
                <a:latin typeface="Work Sans"/>
                <a:ea typeface="Work Sans"/>
                <a:cs typeface="Work Sans"/>
                <a:sym typeface="Work Sans"/>
              </a:defRPr>
            </a:lvl6pPr>
            <a:lvl7pPr lvl="6">
              <a:spcBef>
                <a:spcPts val="1600"/>
              </a:spcBef>
              <a:spcAft>
                <a:spcPts val="0"/>
              </a:spcAft>
              <a:buSzPts val="3000"/>
              <a:buFont typeface="Work Sans"/>
              <a:buNone/>
              <a:defRPr b="1" sz="3000">
                <a:latin typeface="Work Sans"/>
                <a:ea typeface="Work Sans"/>
                <a:cs typeface="Work Sans"/>
                <a:sym typeface="Work Sans"/>
              </a:defRPr>
            </a:lvl7pPr>
            <a:lvl8pPr lvl="7">
              <a:spcBef>
                <a:spcPts val="1600"/>
              </a:spcBef>
              <a:spcAft>
                <a:spcPts val="0"/>
              </a:spcAft>
              <a:buSzPts val="3000"/>
              <a:buFont typeface="Work Sans"/>
              <a:buNone/>
              <a:defRPr b="1" sz="3000">
                <a:latin typeface="Work Sans"/>
                <a:ea typeface="Work Sans"/>
                <a:cs typeface="Work Sans"/>
                <a:sym typeface="Work Sans"/>
              </a:defRPr>
            </a:lvl8pPr>
            <a:lvl9pPr lvl="8">
              <a:spcBef>
                <a:spcPts val="1600"/>
              </a:spcBef>
              <a:spcAft>
                <a:spcPts val="1600"/>
              </a:spcAft>
              <a:buSzPts val="3000"/>
              <a:buFont typeface="Work Sans"/>
              <a:buNone/>
              <a:defRPr b="1" sz="3000">
                <a:latin typeface="Work Sans"/>
                <a:ea typeface="Work Sans"/>
                <a:cs typeface="Work Sans"/>
                <a:sym typeface="Work Sans"/>
              </a:defRPr>
            </a:lvl9pPr>
          </a:lstStyle>
          <a:p/>
        </p:txBody>
      </p:sp>
      <p:sp>
        <p:nvSpPr>
          <p:cNvPr id="787" name="Google Shape;787;p67"/>
          <p:cNvSpPr/>
          <p:nvPr/>
        </p:nvSpPr>
        <p:spPr>
          <a:xfrm rot="5400000">
            <a:off x="-107446" y="107511"/>
            <a:ext cx="2571733" cy="2356710"/>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7"/>
          <p:cNvSpPr/>
          <p:nvPr/>
        </p:nvSpPr>
        <p:spPr>
          <a:xfrm>
            <a:off x="350626" y="3807805"/>
            <a:ext cx="973200" cy="935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7"/>
          <p:cNvSpPr/>
          <p:nvPr/>
        </p:nvSpPr>
        <p:spPr>
          <a:xfrm>
            <a:off x="1" y="12"/>
            <a:ext cx="1078911" cy="1737227"/>
          </a:xfrm>
          <a:custGeom>
            <a:rect b="b" l="l" r="r" t="t"/>
            <a:pathLst>
              <a:path extrusionOk="0" h="11972" w="7435">
                <a:moveTo>
                  <a:pt x="1" y="1"/>
                </a:moveTo>
                <a:lnTo>
                  <a:pt x="1" y="11234"/>
                </a:lnTo>
                <a:cubicBezTo>
                  <a:pt x="141" y="11234"/>
                  <a:pt x="268" y="11246"/>
                  <a:pt x="407" y="11246"/>
                </a:cubicBezTo>
                <a:cubicBezTo>
                  <a:pt x="1791" y="11334"/>
                  <a:pt x="3077" y="11971"/>
                  <a:pt x="4470" y="11971"/>
                </a:cubicBezTo>
                <a:cubicBezTo>
                  <a:pt x="4496" y="11971"/>
                  <a:pt x="4523" y="11971"/>
                  <a:pt x="4550" y="11971"/>
                </a:cubicBezTo>
                <a:cubicBezTo>
                  <a:pt x="5554" y="11945"/>
                  <a:pt x="6735" y="11424"/>
                  <a:pt x="7053" y="10408"/>
                </a:cubicBezTo>
                <a:cubicBezTo>
                  <a:pt x="7434" y="9201"/>
                  <a:pt x="6723" y="7854"/>
                  <a:pt x="6291" y="6748"/>
                </a:cubicBezTo>
                <a:cubicBezTo>
                  <a:pt x="5694" y="5236"/>
                  <a:pt x="5516" y="3724"/>
                  <a:pt x="5910" y="2148"/>
                </a:cubicBezTo>
                <a:cubicBezTo>
                  <a:pt x="6100" y="1399"/>
                  <a:pt x="6380" y="687"/>
                  <a:pt x="6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7"/>
          <p:cNvSpPr/>
          <p:nvPr/>
        </p:nvSpPr>
        <p:spPr>
          <a:xfrm>
            <a:off x="2190580" y="3049411"/>
            <a:ext cx="312600" cy="312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7"/>
          <p:cNvSpPr/>
          <p:nvPr/>
        </p:nvSpPr>
        <p:spPr>
          <a:xfrm>
            <a:off x="1102205" y="3424722"/>
            <a:ext cx="1537510" cy="1539269"/>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7"/>
          <p:cNvSpPr/>
          <p:nvPr/>
        </p:nvSpPr>
        <p:spPr>
          <a:xfrm>
            <a:off x="1354451" y="2945417"/>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7"/>
          <p:cNvSpPr/>
          <p:nvPr/>
        </p:nvSpPr>
        <p:spPr>
          <a:xfrm>
            <a:off x="2714601" y="4690442"/>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94" name="Google Shape;794;p67"/>
          <p:cNvSpPr/>
          <p:nvPr/>
        </p:nvSpPr>
        <p:spPr>
          <a:xfrm>
            <a:off x="167471" y="4201738"/>
            <a:ext cx="488700" cy="488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95" name="Shape 795"/>
        <p:cNvGrpSpPr/>
        <p:nvPr/>
      </p:nvGrpSpPr>
      <p:grpSpPr>
        <a:xfrm>
          <a:off x="0" y="0"/>
          <a:ext cx="0" cy="0"/>
          <a:chOff x="0" y="0"/>
          <a:chExt cx="0" cy="0"/>
        </a:xfrm>
      </p:grpSpPr>
      <p:sp>
        <p:nvSpPr>
          <p:cNvPr id="796" name="Google Shape;796;p68"/>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797" name="Google Shape;797;p68"/>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8"/>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9" name="Shape 799"/>
        <p:cNvGrpSpPr/>
        <p:nvPr/>
      </p:nvGrpSpPr>
      <p:grpSpPr>
        <a:xfrm>
          <a:off x="0" y="0"/>
          <a:ext cx="0" cy="0"/>
          <a:chOff x="0" y="0"/>
          <a:chExt cx="0" cy="0"/>
        </a:xfrm>
      </p:grpSpPr>
      <p:sp>
        <p:nvSpPr>
          <p:cNvPr id="800" name="Google Shape;800;p69"/>
          <p:cNvSpPr txBox="1"/>
          <p:nvPr>
            <p:ph idx="1" type="subTitle"/>
          </p:nvPr>
        </p:nvSpPr>
        <p:spPr>
          <a:xfrm>
            <a:off x="713225" y="1718200"/>
            <a:ext cx="4157100" cy="25233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801" name="Google Shape;801;p69"/>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802" name="Google Shape;802;p69"/>
          <p:cNvSpPr/>
          <p:nvPr/>
        </p:nvSpPr>
        <p:spPr>
          <a:xfrm>
            <a:off x="4499775" y="1491174"/>
            <a:ext cx="4644251" cy="3652382"/>
          </a:xfrm>
          <a:custGeom>
            <a:rect b="b" l="l" r="r" t="t"/>
            <a:pathLst>
              <a:path extrusionOk="0" h="14449" w="14575">
                <a:moveTo>
                  <a:pt x="14575" y="1"/>
                </a:moveTo>
                <a:cubicBezTo>
                  <a:pt x="14143" y="433"/>
                  <a:pt x="13876" y="1005"/>
                  <a:pt x="13812" y="1615"/>
                </a:cubicBezTo>
                <a:cubicBezTo>
                  <a:pt x="13698" y="2530"/>
                  <a:pt x="14054" y="3356"/>
                  <a:pt x="13444" y="4169"/>
                </a:cubicBezTo>
                <a:cubicBezTo>
                  <a:pt x="13012" y="4741"/>
                  <a:pt x="12338" y="4931"/>
                  <a:pt x="11703" y="5198"/>
                </a:cubicBezTo>
                <a:cubicBezTo>
                  <a:pt x="10737" y="5617"/>
                  <a:pt x="9822" y="6329"/>
                  <a:pt x="9518" y="7371"/>
                </a:cubicBezTo>
                <a:cubicBezTo>
                  <a:pt x="9302" y="8121"/>
                  <a:pt x="9429" y="8921"/>
                  <a:pt x="9149" y="9645"/>
                </a:cubicBezTo>
                <a:cubicBezTo>
                  <a:pt x="8672" y="10849"/>
                  <a:pt x="7688" y="11210"/>
                  <a:pt x="6524" y="11210"/>
                </a:cubicBezTo>
                <a:cubicBezTo>
                  <a:pt x="6385" y="11210"/>
                  <a:pt x="6243" y="11205"/>
                  <a:pt x="6099" y="11196"/>
                </a:cubicBezTo>
                <a:cubicBezTo>
                  <a:pt x="5885" y="11182"/>
                  <a:pt x="5672" y="11174"/>
                  <a:pt x="5463" y="11174"/>
                </a:cubicBezTo>
                <a:cubicBezTo>
                  <a:pt x="4311" y="11174"/>
                  <a:pt x="3244" y="11407"/>
                  <a:pt x="2287" y="12149"/>
                </a:cubicBezTo>
                <a:cubicBezTo>
                  <a:pt x="1563" y="12695"/>
                  <a:pt x="1068" y="13496"/>
                  <a:pt x="394" y="14105"/>
                </a:cubicBezTo>
                <a:cubicBezTo>
                  <a:pt x="267" y="14233"/>
                  <a:pt x="127" y="14347"/>
                  <a:pt x="0" y="14449"/>
                </a:cubicBezTo>
                <a:lnTo>
                  <a:pt x="14575" y="14449"/>
                </a:lnTo>
                <a:lnTo>
                  <a:pt x="145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03" name="Shape 803"/>
        <p:cNvGrpSpPr/>
        <p:nvPr/>
      </p:nvGrpSpPr>
      <p:grpSpPr>
        <a:xfrm>
          <a:off x="0" y="0"/>
          <a:ext cx="0" cy="0"/>
          <a:chOff x="0" y="0"/>
          <a:chExt cx="0" cy="0"/>
        </a:xfrm>
      </p:grpSpPr>
      <p:sp>
        <p:nvSpPr>
          <p:cNvPr id="804" name="Google Shape;804;p70"/>
          <p:cNvSpPr txBox="1"/>
          <p:nvPr>
            <p:ph type="title"/>
          </p:nvPr>
        </p:nvSpPr>
        <p:spPr>
          <a:xfrm>
            <a:off x="5516275" y="2067750"/>
            <a:ext cx="2914500" cy="9474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805" name="Google Shape;805;p70"/>
          <p:cNvSpPr txBox="1"/>
          <p:nvPr>
            <p:ph idx="1" type="subTitle"/>
          </p:nvPr>
        </p:nvSpPr>
        <p:spPr>
          <a:xfrm>
            <a:off x="3358625" y="3015150"/>
            <a:ext cx="5071500" cy="7257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grpSp>
        <p:nvGrpSpPr>
          <p:cNvPr id="806" name="Google Shape;806;p70"/>
          <p:cNvGrpSpPr/>
          <p:nvPr/>
        </p:nvGrpSpPr>
        <p:grpSpPr>
          <a:xfrm rot="5400000">
            <a:off x="4720576" y="4391230"/>
            <a:ext cx="533250" cy="526173"/>
            <a:chOff x="122176" y="1787155"/>
            <a:chExt cx="533250" cy="526173"/>
          </a:xfrm>
        </p:grpSpPr>
        <p:sp>
          <p:nvSpPr>
            <p:cNvPr id="807" name="Google Shape;807;p70"/>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08" name="Google Shape;808;p70"/>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70"/>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10" name="Google Shape;810;p70"/>
            <p:cNvSpPr/>
            <p:nvPr/>
          </p:nvSpPr>
          <p:spPr>
            <a:xfrm>
              <a:off x="431225" y="22461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11" name="Google Shape;811;p70"/>
          <p:cNvGrpSpPr/>
          <p:nvPr/>
        </p:nvGrpSpPr>
        <p:grpSpPr>
          <a:xfrm rot="9985924">
            <a:off x="8309573" y="276408"/>
            <a:ext cx="533254" cy="526177"/>
            <a:chOff x="122176" y="1787155"/>
            <a:chExt cx="533250" cy="526173"/>
          </a:xfrm>
        </p:grpSpPr>
        <p:sp>
          <p:nvSpPr>
            <p:cNvPr id="812" name="Google Shape;812;p70"/>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13" name="Google Shape;813;p70"/>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0"/>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15" name="Google Shape;815;p70"/>
            <p:cNvSpPr/>
            <p:nvPr/>
          </p:nvSpPr>
          <p:spPr>
            <a:xfrm>
              <a:off x="431225" y="22461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816" name="Google Shape;816;p70"/>
          <p:cNvSpPr/>
          <p:nvPr/>
        </p:nvSpPr>
        <p:spPr>
          <a:xfrm rot="-5400000">
            <a:off x="-1207883" y="1207906"/>
            <a:ext cx="4496023" cy="2080261"/>
          </a:xfrm>
          <a:custGeom>
            <a:rect b="b" l="l" r="r" t="t"/>
            <a:pathLst>
              <a:path extrusionOk="0" h="11853" w="25618">
                <a:moveTo>
                  <a:pt x="1437" y="1"/>
                </a:moveTo>
                <a:cubicBezTo>
                  <a:pt x="1488" y="738"/>
                  <a:pt x="1386" y="1462"/>
                  <a:pt x="1157" y="2161"/>
                </a:cubicBezTo>
                <a:cubicBezTo>
                  <a:pt x="662" y="3711"/>
                  <a:pt x="1" y="4880"/>
                  <a:pt x="331" y="6545"/>
                </a:cubicBezTo>
                <a:cubicBezTo>
                  <a:pt x="611" y="7968"/>
                  <a:pt x="1360" y="9264"/>
                  <a:pt x="2441" y="10230"/>
                </a:cubicBezTo>
                <a:cubicBezTo>
                  <a:pt x="3680" y="11314"/>
                  <a:pt x="5381" y="11853"/>
                  <a:pt x="7039" y="11853"/>
                </a:cubicBezTo>
                <a:cubicBezTo>
                  <a:pt x="7421" y="11853"/>
                  <a:pt x="7800" y="11824"/>
                  <a:pt x="8171" y="11767"/>
                </a:cubicBezTo>
                <a:cubicBezTo>
                  <a:pt x="9696" y="11526"/>
                  <a:pt x="11107" y="10827"/>
                  <a:pt x="12212" y="9747"/>
                </a:cubicBezTo>
                <a:cubicBezTo>
                  <a:pt x="13432" y="8565"/>
                  <a:pt x="13597" y="7015"/>
                  <a:pt x="14309" y="5579"/>
                </a:cubicBezTo>
                <a:cubicBezTo>
                  <a:pt x="14969" y="4232"/>
                  <a:pt x="16316" y="3152"/>
                  <a:pt x="17828" y="2974"/>
                </a:cubicBezTo>
                <a:cubicBezTo>
                  <a:pt x="18010" y="2953"/>
                  <a:pt x="18191" y="2943"/>
                  <a:pt x="18373" y="2943"/>
                </a:cubicBezTo>
                <a:cubicBezTo>
                  <a:pt x="19402" y="2943"/>
                  <a:pt x="20426" y="3267"/>
                  <a:pt x="21323" y="3775"/>
                </a:cubicBezTo>
                <a:cubicBezTo>
                  <a:pt x="22886" y="4639"/>
                  <a:pt x="24017" y="6367"/>
                  <a:pt x="25618" y="7167"/>
                </a:cubicBezTo>
                <a:lnTo>
                  <a:pt x="256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 name="Google Shape;817;p70"/>
          <p:cNvGrpSpPr/>
          <p:nvPr/>
        </p:nvGrpSpPr>
        <p:grpSpPr>
          <a:xfrm>
            <a:off x="2913797" y="1089375"/>
            <a:ext cx="837021" cy="867624"/>
            <a:chOff x="1772410" y="800875"/>
            <a:chExt cx="837021" cy="867624"/>
          </a:xfrm>
        </p:grpSpPr>
        <p:sp>
          <p:nvSpPr>
            <p:cNvPr id="818" name="Google Shape;818;p70"/>
            <p:cNvSpPr/>
            <p:nvPr/>
          </p:nvSpPr>
          <p:spPr>
            <a:xfrm rot="605709">
              <a:off x="1832942" y="857785"/>
              <a:ext cx="715955" cy="753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0"/>
            <p:cNvSpPr/>
            <p:nvPr/>
          </p:nvSpPr>
          <p:spPr>
            <a:xfrm>
              <a:off x="1832926" y="857800"/>
              <a:ext cx="715985" cy="75381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70"/>
          <p:cNvSpPr/>
          <p:nvPr/>
        </p:nvSpPr>
        <p:spPr>
          <a:xfrm rot="5400000">
            <a:off x="2758320" y="1092377"/>
            <a:ext cx="896400" cy="8616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 name="Google Shape;821;p70"/>
          <p:cNvGrpSpPr/>
          <p:nvPr/>
        </p:nvGrpSpPr>
        <p:grpSpPr>
          <a:xfrm rot="8100000">
            <a:off x="2633206" y="919403"/>
            <a:ext cx="533245" cy="176146"/>
            <a:chOff x="122176" y="1787155"/>
            <a:chExt cx="533250" cy="176148"/>
          </a:xfrm>
        </p:grpSpPr>
        <p:sp>
          <p:nvSpPr>
            <p:cNvPr id="822" name="Google Shape;822;p70"/>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0"/>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824" name="Google Shape;824;p70"/>
          <p:cNvSpPr/>
          <p:nvPr/>
        </p:nvSpPr>
        <p:spPr>
          <a:xfrm rot="5400000">
            <a:off x="3749464" y="1888441"/>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25" name="Google Shape;825;p70"/>
          <p:cNvSpPr/>
          <p:nvPr/>
        </p:nvSpPr>
        <p:spPr>
          <a:xfrm rot="5400000">
            <a:off x="-740306" y="740311"/>
            <a:ext cx="3337066" cy="1856493"/>
          </a:xfrm>
          <a:custGeom>
            <a:rect b="b" l="l" r="r" t="t"/>
            <a:pathLst>
              <a:path extrusionOk="0" h="16180" w="39307">
                <a:moveTo>
                  <a:pt x="4458" y="1"/>
                </a:moveTo>
                <a:cubicBezTo>
                  <a:pt x="3517" y="1"/>
                  <a:pt x="2584" y="208"/>
                  <a:pt x="1725" y="613"/>
                </a:cubicBezTo>
                <a:cubicBezTo>
                  <a:pt x="1088" y="880"/>
                  <a:pt x="513" y="1270"/>
                  <a:pt x="0" y="1743"/>
                </a:cubicBezTo>
                <a:lnTo>
                  <a:pt x="0" y="2112"/>
                </a:lnTo>
                <a:cubicBezTo>
                  <a:pt x="17" y="2078"/>
                  <a:pt x="1886" y="305"/>
                  <a:pt x="4504" y="305"/>
                </a:cubicBezTo>
                <a:cubicBezTo>
                  <a:pt x="5054" y="305"/>
                  <a:pt x="5637" y="383"/>
                  <a:pt x="6243" y="572"/>
                </a:cubicBezTo>
                <a:cubicBezTo>
                  <a:pt x="8009" y="1127"/>
                  <a:pt x="8256" y="2071"/>
                  <a:pt x="8564" y="3160"/>
                </a:cubicBezTo>
                <a:cubicBezTo>
                  <a:pt x="8831" y="4166"/>
                  <a:pt x="9118" y="5316"/>
                  <a:pt x="10823" y="6096"/>
                </a:cubicBezTo>
                <a:cubicBezTo>
                  <a:pt x="12260" y="6774"/>
                  <a:pt x="15258" y="6836"/>
                  <a:pt x="18749" y="6938"/>
                </a:cubicBezTo>
                <a:cubicBezTo>
                  <a:pt x="23411" y="7041"/>
                  <a:pt x="29223" y="7185"/>
                  <a:pt x="32878" y="8889"/>
                </a:cubicBezTo>
                <a:cubicBezTo>
                  <a:pt x="34665" y="9731"/>
                  <a:pt x="37047" y="11251"/>
                  <a:pt x="38259" y="13633"/>
                </a:cubicBezTo>
                <a:cubicBezTo>
                  <a:pt x="38690" y="14413"/>
                  <a:pt x="38916" y="15276"/>
                  <a:pt x="38936" y="16179"/>
                </a:cubicBezTo>
                <a:lnTo>
                  <a:pt x="39244" y="16179"/>
                </a:lnTo>
                <a:cubicBezTo>
                  <a:pt x="39244" y="16118"/>
                  <a:pt x="39306" y="15009"/>
                  <a:pt x="38546" y="13530"/>
                </a:cubicBezTo>
                <a:cubicBezTo>
                  <a:pt x="37868" y="12154"/>
                  <a:pt x="36349" y="10203"/>
                  <a:pt x="33022" y="8643"/>
                </a:cubicBezTo>
                <a:cubicBezTo>
                  <a:pt x="29305" y="6877"/>
                  <a:pt x="23452" y="6733"/>
                  <a:pt x="18770" y="6630"/>
                </a:cubicBezTo>
                <a:cubicBezTo>
                  <a:pt x="15340" y="6548"/>
                  <a:pt x="12363" y="6466"/>
                  <a:pt x="10966" y="5829"/>
                </a:cubicBezTo>
                <a:cubicBezTo>
                  <a:pt x="9406" y="5111"/>
                  <a:pt x="9118" y="4084"/>
                  <a:pt x="8872" y="3077"/>
                </a:cubicBezTo>
                <a:cubicBezTo>
                  <a:pt x="8584" y="2010"/>
                  <a:pt x="8276" y="880"/>
                  <a:pt x="6346" y="285"/>
                </a:cubicBezTo>
                <a:cubicBezTo>
                  <a:pt x="5726" y="95"/>
                  <a:pt x="5090" y="1"/>
                  <a:pt x="4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26" name="Shape 826"/>
        <p:cNvGrpSpPr/>
        <p:nvPr/>
      </p:nvGrpSpPr>
      <p:grpSpPr>
        <a:xfrm>
          <a:off x="0" y="0"/>
          <a:ext cx="0" cy="0"/>
          <a:chOff x="0" y="0"/>
          <a:chExt cx="0" cy="0"/>
        </a:xfrm>
      </p:grpSpPr>
      <p:sp>
        <p:nvSpPr>
          <p:cNvPr id="827" name="Google Shape;827;p71"/>
          <p:cNvSpPr txBox="1"/>
          <p:nvPr>
            <p:ph type="title"/>
          </p:nvPr>
        </p:nvSpPr>
        <p:spPr>
          <a:xfrm>
            <a:off x="713225" y="980375"/>
            <a:ext cx="3610800" cy="21780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3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28" name="Google Shape;828;p71"/>
          <p:cNvSpPr txBox="1"/>
          <p:nvPr>
            <p:ph idx="1" type="subTitle"/>
          </p:nvPr>
        </p:nvSpPr>
        <p:spPr>
          <a:xfrm>
            <a:off x="713225" y="3555950"/>
            <a:ext cx="3265200" cy="930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29" name="Google Shape;829;p71"/>
          <p:cNvSpPr/>
          <p:nvPr/>
        </p:nvSpPr>
        <p:spPr>
          <a:xfrm>
            <a:off x="7190800" y="4040248"/>
            <a:ext cx="460800" cy="44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0" name="Google Shape;830;p71"/>
          <p:cNvSpPr/>
          <p:nvPr/>
        </p:nvSpPr>
        <p:spPr>
          <a:xfrm>
            <a:off x="7870425" y="782948"/>
            <a:ext cx="460800" cy="44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1" name="Google Shape;831;p71"/>
          <p:cNvSpPr/>
          <p:nvPr/>
        </p:nvSpPr>
        <p:spPr>
          <a:xfrm>
            <a:off x="4761976" y="1085030"/>
            <a:ext cx="973200" cy="935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2" name="Google Shape;832;p71"/>
          <p:cNvSpPr/>
          <p:nvPr/>
        </p:nvSpPr>
        <p:spPr>
          <a:xfrm>
            <a:off x="6793705" y="782959"/>
            <a:ext cx="1537510" cy="1539269"/>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1"/>
          <p:cNvSpPr/>
          <p:nvPr/>
        </p:nvSpPr>
        <p:spPr>
          <a:xfrm>
            <a:off x="5807501" y="448228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1"/>
          <p:cNvSpPr/>
          <p:nvPr/>
        </p:nvSpPr>
        <p:spPr>
          <a:xfrm>
            <a:off x="5453151" y="420873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5" name="Google Shape;835;p71"/>
          <p:cNvSpPr/>
          <p:nvPr/>
        </p:nvSpPr>
        <p:spPr>
          <a:xfrm>
            <a:off x="8406126" y="219593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1"/>
          <p:cNvSpPr/>
          <p:nvPr/>
        </p:nvSpPr>
        <p:spPr>
          <a:xfrm>
            <a:off x="6562051" y="71830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37" name="Shape 837"/>
        <p:cNvGrpSpPr/>
        <p:nvPr/>
      </p:nvGrpSpPr>
      <p:grpSpPr>
        <a:xfrm>
          <a:off x="0" y="0"/>
          <a:ext cx="0" cy="0"/>
          <a:chOff x="0" y="0"/>
          <a:chExt cx="0" cy="0"/>
        </a:xfrm>
      </p:grpSpPr>
      <p:sp>
        <p:nvSpPr>
          <p:cNvPr id="838" name="Google Shape;838;p72"/>
          <p:cNvSpPr txBox="1"/>
          <p:nvPr>
            <p:ph type="title"/>
          </p:nvPr>
        </p:nvSpPr>
        <p:spPr>
          <a:xfrm>
            <a:off x="2406000" y="539500"/>
            <a:ext cx="4332000" cy="11400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a:solidFill>
                  <a:schemeClr val="dk2"/>
                </a:solidFill>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39" name="Shape 839"/>
        <p:cNvGrpSpPr/>
        <p:nvPr/>
      </p:nvGrpSpPr>
      <p:grpSpPr>
        <a:xfrm>
          <a:off x="0" y="0"/>
          <a:ext cx="0" cy="0"/>
          <a:chOff x="0" y="0"/>
          <a:chExt cx="0" cy="0"/>
        </a:xfrm>
      </p:grpSpPr>
      <p:sp>
        <p:nvSpPr>
          <p:cNvPr id="840" name="Google Shape;840;p73"/>
          <p:cNvSpPr txBox="1"/>
          <p:nvPr>
            <p:ph hasCustomPrompt="1" type="title"/>
          </p:nvPr>
        </p:nvSpPr>
        <p:spPr>
          <a:xfrm>
            <a:off x="1430550" y="1744625"/>
            <a:ext cx="6282900" cy="1034700"/>
          </a:xfrm>
          <a:prstGeom prst="rect">
            <a:avLst/>
          </a:prstGeom>
        </p:spPr>
        <p:txBody>
          <a:bodyPr anchorCtr="0" anchor="b" bIns="91425" lIns="91425" spcFirstLastPara="1" rIns="91425" wrap="square" tIns="91425">
            <a:noAutofit/>
          </a:bodyPr>
          <a:lstStyle>
            <a:lvl1pPr lvl="0" algn="ctr">
              <a:spcBef>
                <a:spcPts val="0"/>
              </a:spcBef>
              <a:spcAft>
                <a:spcPts val="0"/>
              </a:spcAft>
              <a:buSzPts val="7200"/>
              <a:buNone/>
              <a:defRPr sz="6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841" name="Google Shape;841;p73"/>
          <p:cNvSpPr txBox="1"/>
          <p:nvPr>
            <p:ph idx="1" type="subTitle"/>
          </p:nvPr>
        </p:nvSpPr>
        <p:spPr>
          <a:xfrm>
            <a:off x="1851450" y="2691975"/>
            <a:ext cx="5441100" cy="4617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842" name="Google Shape;842;p73"/>
          <p:cNvSpPr/>
          <p:nvPr/>
        </p:nvSpPr>
        <p:spPr>
          <a:xfrm rot="9606731">
            <a:off x="2609832" y="4548983"/>
            <a:ext cx="1887245" cy="431256"/>
          </a:xfrm>
          <a:custGeom>
            <a:rect b="b" l="l" r="r" t="t"/>
            <a:pathLst>
              <a:path extrusionOk="0" h="8596" w="22098">
                <a:moveTo>
                  <a:pt x="564" y="1"/>
                </a:moveTo>
                <a:cubicBezTo>
                  <a:pt x="377" y="1"/>
                  <a:pt x="189" y="4"/>
                  <a:pt x="1" y="11"/>
                </a:cubicBezTo>
                <a:lnTo>
                  <a:pt x="1" y="340"/>
                </a:lnTo>
                <a:lnTo>
                  <a:pt x="1" y="853"/>
                </a:lnTo>
                <a:cubicBezTo>
                  <a:pt x="390" y="833"/>
                  <a:pt x="791" y="818"/>
                  <a:pt x="1193" y="818"/>
                </a:cubicBezTo>
                <a:cubicBezTo>
                  <a:pt x="2466" y="818"/>
                  <a:pt x="3761" y="968"/>
                  <a:pt x="4806" y="1592"/>
                </a:cubicBezTo>
                <a:cubicBezTo>
                  <a:pt x="6223" y="2434"/>
                  <a:pt x="7003" y="4036"/>
                  <a:pt x="8236" y="5104"/>
                </a:cubicBezTo>
                <a:cubicBezTo>
                  <a:pt x="9201" y="5967"/>
                  <a:pt x="10310" y="6644"/>
                  <a:pt x="11521" y="7117"/>
                </a:cubicBezTo>
                <a:cubicBezTo>
                  <a:pt x="14212" y="8225"/>
                  <a:pt x="17169" y="8472"/>
                  <a:pt x="20044" y="8554"/>
                </a:cubicBezTo>
                <a:lnTo>
                  <a:pt x="21461" y="8595"/>
                </a:lnTo>
                <a:cubicBezTo>
                  <a:pt x="21687" y="8349"/>
                  <a:pt x="21892" y="8082"/>
                  <a:pt x="22097" y="7835"/>
                </a:cubicBezTo>
                <a:cubicBezTo>
                  <a:pt x="21420" y="7815"/>
                  <a:pt x="20742" y="7794"/>
                  <a:pt x="20064" y="7774"/>
                </a:cubicBezTo>
                <a:cubicBezTo>
                  <a:pt x="16820" y="7692"/>
                  <a:pt x="13370" y="7384"/>
                  <a:pt x="10495" y="5761"/>
                </a:cubicBezTo>
                <a:cubicBezTo>
                  <a:pt x="7784" y="4242"/>
                  <a:pt x="6552" y="874"/>
                  <a:pt x="3348" y="258"/>
                </a:cubicBezTo>
                <a:cubicBezTo>
                  <a:pt x="2424" y="86"/>
                  <a:pt x="1500" y="1"/>
                  <a:pt x="564" y="1"/>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3"/>
          <p:cNvSpPr/>
          <p:nvPr/>
        </p:nvSpPr>
        <p:spPr>
          <a:xfrm rot="9606731">
            <a:off x="2665285" y="4481519"/>
            <a:ext cx="1788945" cy="429701"/>
          </a:xfrm>
          <a:custGeom>
            <a:rect b="b" l="l" r="r" t="t"/>
            <a:pathLst>
              <a:path extrusionOk="0" h="8565" w="20947">
                <a:moveTo>
                  <a:pt x="0" y="1"/>
                </a:moveTo>
                <a:lnTo>
                  <a:pt x="0" y="1"/>
                </a:lnTo>
                <a:cubicBezTo>
                  <a:pt x="21" y="288"/>
                  <a:pt x="62" y="535"/>
                  <a:pt x="103" y="802"/>
                </a:cubicBezTo>
                <a:cubicBezTo>
                  <a:pt x="1314" y="802"/>
                  <a:pt x="2506" y="987"/>
                  <a:pt x="3491" y="1562"/>
                </a:cubicBezTo>
                <a:cubicBezTo>
                  <a:pt x="4908" y="2404"/>
                  <a:pt x="5709" y="4005"/>
                  <a:pt x="6921" y="5073"/>
                </a:cubicBezTo>
                <a:cubicBezTo>
                  <a:pt x="7886" y="5936"/>
                  <a:pt x="9015" y="6613"/>
                  <a:pt x="10207" y="7086"/>
                </a:cubicBezTo>
                <a:cubicBezTo>
                  <a:pt x="12897" y="8195"/>
                  <a:pt x="15875" y="8441"/>
                  <a:pt x="18750" y="8523"/>
                </a:cubicBezTo>
                <a:cubicBezTo>
                  <a:pt x="19201" y="8544"/>
                  <a:pt x="19653" y="8564"/>
                  <a:pt x="20105" y="8564"/>
                </a:cubicBezTo>
                <a:cubicBezTo>
                  <a:pt x="20392" y="8318"/>
                  <a:pt x="20680" y="8072"/>
                  <a:pt x="20947" y="7805"/>
                </a:cubicBezTo>
                <a:cubicBezTo>
                  <a:pt x="20208" y="7805"/>
                  <a:pt x="19468" y="7784"/>
                  <a:pt x="18750" y="7763"/>
                </a:cubicBezTo>
                <a:cubicBezTo>
                  <a:pt x="15505" y="7681"/>
                  <a:pt x="12055" y="7373"/>
                  <a:pt x="9180" y="5751"/>
                </a:cubicBezTo>
                <a:cubicBezTo>
                  <a:pt x="6490" y="4231"/>
                  <a:pt x="5257" y="843"/>
                  <a:pt x="2054" y="247"/>
                </a:cubicBezTo>
                <a:cubicBezTo>
                  <a:pt x="1376" y="124"/>
                  <a:pt x="698" y="42"/>
                  <a:pt x="0" y="1"/>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3"/>
          <p:cNvSpPr/>
          <p:nvPr/>
        </p:nvSpPr>
        <p:spPr>
          <a:xfrm rot="9606731">
            <a:off x="2753191" y="4411421"/>
            <a:ext cx="1639916" cy="421423"/>
          </a:xfrm>
          <a:custGeom>
            <a:rect b="b" l="l" r="r" t="t"/>
            <a:pathLst>
              <a:path extrusionOk="0" h="8400" w="19202">
                <a:moveTo>
                  <a:pt x="0" y="0"/>
                </a:moveTo>
                <a:lnTo>
                  <a:pt x="0" y="0"/>
                </a:lnTo>
                <a:cubicBezTo>
                  <a:pt x="42" y="247"/>
                  <a:pt x="103" y="514"/>
                  <a:pt x="165" y="760"/>
                </a:cubicBezTo>
                <a:cubicBezTo>
                  <a:pt x="822" y="863"/>
                  <a:pt x="1438" y="1089"/>
                  <a:pt x="1992" y="1417"/>
                </a:cubicBezTo>
                <a:cubicBezTo>
                  <a:pt x="3409" y="2259"/>
                  <a:pt x="4210" y="3841"/>
                  <a:pt x="5422" y="4929"/>
                </a:cubicBezTo>
                <a:cubicBezTo>
                  <a:pt x="6408" y="5771"/>
                  <a:pt x="7517" y="6449"/>
                  <a:pt x="8708" y="6921"/>
                </a:cubicBezTo>
                <a:cubicBezTo>
                  <a:pt x="11398" y="8030"/>
                  <a:pt x="14376" y="8297"/>
                  <a:pt x="17251" y="8379"/>
                </a:cubicBezTo>
                <a:cubicBezTo>
                  <a:pt x="17518" y="8400"/>
                  <a:pt x="17764" y="8400"/>
                  <a:pt x="18031" y="8400"/>
                </a:cubicBezTo>
                <a:cubicBezTo>
                  <a:pt x="18421" y="8174"/>
                  <a:pt x="18832" y="7927"/>
                  <a:pt x="19202" y="7660"/>
                </a:cubicBezTo>
                <a:cubicBezTo>
                  <a:pt x="18565" y="7640"/>
                  <a:pt x="17908" y="7619"/>
                  <a:pt x="17251" y="7619"/>
                </a:cubicBezTo>
                <a:cubicBezTo>
                  <a:pt x="14006" y="7517"/>
                  <a:pt x="10556" y="7209"/>
                  <a:pt x="7681" y="5586"/>
                </a:cubicBezTo>
                <a:cubicBezTo>
                  <a:pt x="4991" y="4067"/>
                  <a:pt x="3759" y="699"/>
                  <a:pt x="555" y="83"/>
                </a:cubicBezTo>
                <a:cubicBezTo>
                  <a:pt x="370" y="62"/>
                  <a:pt x="185" y="21"/>
                  <a:pt x="0" y="0"/>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3"/>
          <p:cNvSpPr/>
          <p:nvPr/>
        </p:nvSpPr>
        <p:spPr>
          <a:xfrm rot="9606731">
            <a:off x="2895702" y="4339724"/>
            <a:ext cx="1406680" cy="393629"/>
          </a:xfrm>
          <a:custGeom>
            <a:rect b="b" l="l" r="r" t="t"/>
            <a:pathLst>
              <a:path extrusionOk="0" h="7846" w="16471">
                <a:moveTo>
                  <a:pt x="0" y="0"/>
                </a:moveTo>
                <a:cubicBezTo>
                  <a:pt x="124" y="350"/>
                  <a:pt x="267" y="719"/>
                  <a:pt x="432" y="1068"/>
                </a:cubicBezTo>
                <a:cubicBezTo>
                  <a:pt x="1725" y="1931"/>
                  <a:pt x="2506" y="3409"/>
                  <a:pt x="3656" y="4436"/>
                </a:cubicBezTo>
                <a:cubicBezTo>
                  <a:pt x="4642" y="5299"/>
                  <a:pt x="5750" y="5976"/>
                  <a:pt x="6942" y="6449"/>
                </a:cubicBezTo>
                <a:cubicBezTo>
                  <a:pt x="9283" y="7414"/>
                  <a:pt x="11809" y="7722"/>
                  <a:pt x="14314" y="7845"/>
                </a:cubicBezTo>
                <a:cubicBezTo>
                  <a:pt x="15053" y="7681"/>
                  <a:pt x="15772" y="7455"/>
                  <a:pt x="16470" y="7147"/>
                </a:cubicBezTo>
                <a:lnTo>
                  <a:pt x="15485" y="7126"/>
                </a:lnTo>
                <a:cubicBezTo>
                  <a:pt x="12240" y="7024"/>
                  <a:pt x="8810" y="6736"/>
                  <a:pt x="5915" y="5114"/>
                </a:cubicBezTo>
                <a:cubicBezTo>
                  <a:pt x="3594" y="3800"/>
                  <a:pt x="2362" y="1109"/>
                  <a:pt x="0" y="0"/>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3"/>
          <p:cNvSpPr/>
          <p:nvPr/>
        </p:nvSpPr>
        <p:spPr>
          <a:xfrm rot="9606663">
            <a:off x="2597416" y="4585556"/>
            <a:ext cx="1922154" cy="416707"/>
          </a:xfrm>
          <a:custGeom>
            <a:rect b="b" l="l" r="r" t="t"/>
            <a:pathLst>
              <a:path extrusionOk="0" h="8306" w="22508">
                <a:moveTo>
                  <a:pt x="2477" y="0"/>
                </a:moveTo>
                <a:cubicBezTo>
                  <a:pt x="1717" y="0"/>
                  <a:pt x="962" y="53"/>
                  <a:pt x="267" y="91"/>
                </a:cubicBezTo>
                <a:lnTo>
                  <a:pt x="21" y="111"/>
                </a:lnTo>
                <a:cubicBezTo>
                  <a:pt x="0" y="235"/>
                  <a:pt x="0" y="358"/>
                  <a:pt x="0" y="481"/>
                </a:cubicBezTo>
                <a:cubicBezTo>
                  <a:pt x="188" y="474"/>
                  <a:pt x="377" y="471"/>
                  <a:pt x="565" y="471"/>
                </a:cubicBezTo>
                <a:cubicBezTo>
                  <a:pt x="1505" y="471"/>
                  <a:pt x="2444" y="556"/>
                  <a:pt x="3368" y="728"/>
                </a:cubicBezTo>
                <a:cubicBezTo>
                  <a:pt x="6572" y="1344"/>
                  <a:pt x="7804" y="4712"/>
                  <a:pt x="10494" y="6231"/>
                </a:cubicBezTo>
                <a:cubicBezTo>
                  <a:pt x="13390" y="7854"/>
                  <a:pt x="16819" y="8162"/>
                  <a:pt x="20064" y="8244"/>
                </a:cubicBezTo>
                <a:cubicBezTo>
                  <a:pt x="20741" y="8264"/>
                  <a:pt x="21419" y="8285"/>
                  <a:pt x="22117" y="8305"/>
                </a:cubicBezTo>
                <a:cubicBezTo>
                  <a:pt x="22241" y="8120"/>
                  <a:pt x="22384" y="7936"/>
                  <a:pt x="22508" y="7771"/>
                </a:cubicBezTo>
                <a:lnTo>
                  <a:pt x="21337" y="7730"/>
                </a:lnTo>
                <a:cubicBezTo>
                  <a:pt x="18462" y="7648"/>
                  <a:pt x="15505" y="7402"/>
                  <a:pt x="12794" y="6293"/>
                </a:cubicBezTo>
                <a:cubicBezTo>
                  <a:pt x="11603" y="5820"/>
                  <a:pt x="10494" y="5143"/>
                  <a:pt x="9529" y="4280"/>
                </a:cubicBezTo>
                <a:cubicBezTo>
                  <a:pt x="8297" y="3212"/>
                  <a:pt x="7496" y="1611"/>
                  <a:pt x="6099" y="769"/>
                </a:cubicBezTo>
                <a:cubicBezTo>
                  <a:pt x="5055" y="150"/>
                  <a:pt x="3759" y="0"/>
                  <a:pt x="24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3"/>
          <p:cNvSpPr/>
          <p:nvPr/>
        </p:nvSpPr>
        <p:spPr>
          <a:xfrm rot="9606663">
            <a:off x="2644713" y="4519447"/>
            <a:ext cx="1832742" cy="416456"/>
          </a:xfrm>
          <a:custGeom>
            <a:rect b="b" l="l" r="r" t="t"/>
            <a:pathLst>
              <a:path extrusionOk="0" h="8301" w="21461">
                <a:moveTo>
                  <a:pt x="1066" y="1"/>
                </a:moveTo>
                <a:cubicBezTo>
                  <a:pt x="707" y="1"/>
                  <a:pt x="349" y="11"/>
                  <a:pt x="1" y="25"/>
                </a:cubicBezTo>
                <a:cubicBezTo>
                  <a:pt x="1" y="189"/>
                  <a:pt x="21" y="353"/>
                  <a:pt x="21" y="497"/>
                </a:cubicBezTo>
                <a:cubicBezTo>
                  <a:pt x="699" y="538"/>
                  <a:pt x="1377" y="600"/>
                  <a:pt x="2054" y="743"/>
                </a:cubicBezTo>
                <a:cubicBezTo>
                  <a:pt x="5258" y="1339"/>
                  <a:pt x="6490" y="4727"/>
                  <a:pt x="9201" y="6247"/>
                </a:cubicBezTo>
                <a:cubicBezTo>
                  <a:pt x="12096" y="7869"/>
                  <a:pt x="15526" y="8157"/>
                  <a:pt x="18771" y="8259"/>
                </a:cubicBezTo>
                <a:cubicBezTo>
                  <a:pt x="19489" y="8280"/>
                  <a:pt x="20229" y="8301"/>
                  <a:pt x="20947" y="8301"/>
                </a:cubicBezTo>
                <a:cubicBezTo>
                  <a:pt x="21132" y="8136"/>
                  <a:pt x="21296" y="7972"/>
                  <a:pt x="21461" y="7787"/>
                </a:cubicBezTo>
                <a:lnTo>
                  <a:pt x="20044" y="7746"/>
                </a:lnTo>
                <a:cubicBezTo>
                  <a:pt x="17169" y="7664"/>
                  <a:pt x="14191" y="7397"/>
                  <a:pt x="11501" y="6288"/>
                </a:cubicBezTo>
                <a:cubicBezTo>
                  <a:pt x="10310" y="5816"/>
                  <a:pt x="9201" y="5138"/>
                  <a:pt x="8215" y="4296"/>
                </a:cubicBezTo>
                <a:cubicBezTo>
                  <a:pt x="7003" y="3208"/>
                  <a:pt x="6202" y="1626"/>
                  <a:pt x="4786" y="784"/>
                </a:cubicBezTo>
                <a:cubicBezTo>
                  <a:pt x="3722" y="140"/>
                  <a:pt x="2379"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73"/>
          <p:cNvSpPr/>
          <p:nvPr/>
        </p:nvSpPr>
        <p:spPr>
          <a:xfrm rot="9606663">
            <a:off x="2717806" y="4450355"/>
            <a:ext cx="1708231" cy="416256"/>
          </a:xfrm>
          <a:custGeom>
            <a:rect b="b" l="l" r="r" t="t"/>
            <a:pathLst>
              <a:path extrusionOk="0" h="8297" w="20003">
                <a:moveTo>
                  <a:pt x="1" y="0"/>
                </a:moveTo>
                <a:lnTo>
                  <a:pt x="1" y="0"/>
                </a:lnTo>
                <a:cubicBezTo>
                  <a:pt x="21" y="206"/>
                  <a:pt x="62" y="431"/>
                  <a:pt x="103" y="637"/>
                </a:cubicBezTo>
                <a:cubicBezTo>
                  <a:pt x="288" y="657"/>
                  <a:pt x="473" y="698"/>
                  <a:pt x="658" y="740"/>
                </a:cubicBezTo>
                <a:cubicBezTo>
                  <a:pt x="3862" y="1335"/>
                  <a:pt x="5094" y="4724"/>
                  <a:pt x="7805" y="6243"/>
                </a:cubicBezTo>
                <a:cubicBezTo>
                  <a:pt x="10680" y="7866"/>
                  <a:pt x="14130" y="8153"/>
                  <a:pt x="17354" y="8256"/>
                </a:cubicBezTo>
                <a:cubicBezTo>
                  <a:pt x="18011" y="8276"/>
                  <a:pt x="18668" y="8297"/>
                  <a:pt x="19305" y="8297"/>
                </a:cubicBezTo>
                <a:cubicBezTo>
                  <a:pt x="19551" y="8153"/>
                  <a:pt x="19777" y="7968"/>
                  <a:pt x="20003" y="7783"/>
                </a:cubicBezTo>
                <a:cubicBezTo>
                  <a:pt x="19551" y="7783"/>
                  <a:pt x="19099" y="7763"/>
                  <a:pt x="18648" y="7722"/>
                </a:cubicBezTo>
                <a:cubicBezTo>
                  <a:pt x="15773" y="7640"/>
                  <a:pt x="12795" y="7393"/>
                  <a:pt x="10105" y="6284"/>
                </a:cubicBezTo>
                <a:cubicBezTo>
                  <a:pt x="8913" y="5812"/>
                  <a:pt x="7784" y="5134"/>
                  <a:pt x="6819" y="4272"/>
                </a:cubicBezTo>
                <a:cubicBezTo>
                  <a:pt x="5607" y="3204"/>
                  <a:pt x="4806" y="1602"/>
                  <a:pt x="3389" y="760"/>
                </a:cubicBezTo>
                <a:cubicBezTo>
                  <a:pt x="2424" y="185"/>
                  <a:pt x="1212" y="2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73"/>
          <p:cNvSpPr/>
          <p:nvPr/>
        </p:nvSpPr>
        <p:spPr>
          <a:xfrm rot="9606663">
            <a:off x="2833389" y="4376551"/>
            <a:ext cx="1524111" cy="409081"/>
          </a:xfrm>
          <a:custGeom>
            <a:rect b="b" l="l" r="r" t="t"/>
            <a:pathLst>
              <a:path extrusionOk="0" h="8154" w="17847">
                <a:moveTo>
                  <a:pt x="0" y="0"/>
                </a:moveTo>
                <a:lnTo>
                  <a:pt x="0" y="0"/>
                </a:lnTo>
                <a:cubicBezTo>
                  <a:pt x="82" y="349"/>
                  <a:pt x="185" y="678"/>
                  <a:pt x="308" y="1006"/>
                </a:cubicBezTo>
                <a:cubicBezTo>
                  <a:pt x="2649" y="2095"/>
                  <a:pt x="3902" y="4785"/>
                  <a:pt x="6223" y="6099"/>
                </a:cubicBezTo>
                <a:cubicBezTo>
                  <a:pt x="9118" y="7722"/>
                  <a:pt x="12548" y="8030"/>
                  <a:pt x="15793" y="8132"/>
                </a:cubicBezTo>
                <a:lnTo>
                  <a:pt x="16778" y="8153"/>
                </a:lnTo>
                <a:cubicBezTo>
                  <a:pt x="17148" y="7989"/>
                  <a:pt x="17497" y="7824"/>
                  <a:pt x="17846" y="7640"/>
                </a:cubicBezTo>
                <a:cubicBezTo>
                  <a:pt x="17579" y="7640"/>
                  <a:pt x="17333" y="7619"/>
                  <a:pt x="17066" y="7619"/>
                </a:cubicBezTo>
                <a:cubicBezTo>
                  <a:pt x="14191" y="7516"/>
                  <a:pt x="11213" y="7270"/>
                  <a:pt x="8523" y="6161"/>
                </a:cubicBezTo>
                <a:cubicBezTo>
                  <a:pt x="7332" y="5689"/>
                  <a:pt x="6223" y="5011"/>
                  <a:pt x="5237" y="4148"/>
                </a:cubicBezTo>
                <a:cubicBezTo>
                  <a:pt x="4025" y="3081"/>
                  <a:pt x="3224" y="1479"/>
                  <a:pt x="1828" y="637"/>
                </a:cubicBezTo>
                <a:cubicBezTo>
                  <a:pt x="1253" y="308"/>
                  <a:pt x="637" y="103"/>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3"/>
          <p:cNvSpPr/>
          <p:nvPr/>
        </p:nvSpPr>
        <p:spPr>
          <a:xfrm rot="9606663">
            <a:off x="3056839" y="4305101"/>
            <a:ext cx="1185590" cy="355300"/>
          </a:xfrm>
          <a:custGeom>
            <a:rect b="b" l="l" r="r" t="t"/>
            <a:pathLst>
              <a:path extrusionOk="0" h="7082" w="13883">
                <a:moveTo>
                  <a:pt x="1" y="0"/>
                </a:moveTo>
                <a:cubicBezTo>
                  <a:pt x="2068" y="4394"/>
                  <a:pt x="6463" y="7081"/>
                  <a:pt x="11159" y="7081"/>
                </a:cubicBezTo>
                <a:cubicBezTo>
                  <a:pt x="12061" y="7081"/>
                  <a:pt x="12973" y="6982"/>
                  <a:pt x="13883" y="6777"/>
                </a:cubicBezTo>
                <a:cubicBezTo>
                  <a:pt x="11378" y="6654"/>
                  <a:pt x="8852" y="6346"/>
                  <a:pt x="6511" y="5381"/>
                </a:cubicBezTo>
                <a:cubicBezTo>
                  <a:pt x="5319" y="4908"/>
                  <a:pt x="4190" y="4231"/>
                  <a:pt x="3225" y="3368"/>
                </a:cubicBezTo>
                <a:cubicBezTo>
                  <a:pt x="2075" y="2341"/>
                  <a:pt x="1294" y="863"/>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3"/>
          <p:cNvSpPr/>
          <p:nvPr/>
        </p:nvSpPr>
        <p:spPr>
          <a:xfrm flipH="1" rot="10800000">
            <a:off x="2716275" y="1"/>
            <a:ext cx="3711456" cy="50845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3"/>
          <p:cNvSpPr/>
          <p:nvPr/>
        </p:nvSpPr>
        <p:spPr>
          <a:xfrm flipH="1">
            <a:off x="2308789" y="4184400"/>
            <a:ext cx="4526423" cy="9550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3"/>
          <p:cNvSpPr/>
          <p:nvPr/>
        </p:nvSpPr>
        <p:spPr>
          <a:xfrm>
            <a:off x="8428655" y="235811"/>
            <a:ext cx="312600" cy="312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3"/>
          <p:cNvSpPr/>
          <p:nvPr/>
        </p:nvSpPr>
        <p:spPr>
          <a:xfrm>
            <a:off x="8365076" y="769442"/>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3"/>
          <p:cNvSpPr/>
          <p:nvPr/>
        </p:nvSpPr>
        <p:spPr>
          <a:xfrm>
            <a:off x="8899551" y="1313617"/>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56" name="Google Shape;856;p73"/>
          <p:cNvSpPr/>
          <p:nvPr/>
        </p:nvSpPr>
        <p:spPr>
          <a:xfrm>
            <a:off x="260526" y="235792"/>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3"/>
          <p:cNvSpPr/>
          <p:nvPr/>
        </p:nvSpPr>
        <p:spPr>
          <a:xfrm>
            <a:off x="129126" y="799067"/>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58" name="Google Shape;858;p73"/>
          <p:cNvSpPr/>
          <p:nvPr/>
        </p:nvSpPr>
        <p:spPr>
          <a:xfrm>
            <a:off x="391926" y="581717"/>
            <a:ext cx="131400" cy="1263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859" name="Shape 859"/>
        <p:cNvGrpSpPr/>
        <p:nvPr/>
      </p:nvGrpSpPr>
      <p:grpSpPr>
        <a:xfrm>
          <a:off x="0" y="0"/>
          <a:ext cx="0" cy="0"/>
          <a:chOff x="0" y="0"/>
          <a:chExt cx="0" cy="0"/>
        </a:xfrm>
      </p:grpSpPr>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BLANK_2_1">
    <p:spTree>
      <p:nvGrpSpPr>
        <p:cNvPr id="860" name="Shape 860"/>
        <p:cNvGrpSpPr/>
        <p:nvPr/>
      </p:nvGrpSpPr>
      <p:grpSpPr>
        <a:xfrm>
          <a:off x="0" y="0"/>
          <a:ext cx="0" cy="0"/>
          <a:chOff x="0" y="0"/>
          <a:chExt cx="0" cy="0"/>
        </a:xfrm>
      </p:grpSpPr>
      <p:sp>
        <p:nvSpPr>
          <p:cNvPr id="861" name="Google Shape;861;p75"/>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862" name="Google Shape;862;p75"/>
          <p:cNvSpPr txBox="1"/>
          <p:nvPr>
            <p:ph hasCustomPrompt="1" idx="2" type="title"/>
          </p:nvPr>
        </p:nvSpPr>
        <p:spPr>
          <a:xfrm>
            <a:off x="713431"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863" name="Google Shape;863;p75"/>
          <p:cNvSpPr txBox="1"/>
          <p:nvPr>
            <p:ph idx="1" type="subTitle"/>
          </p:nvPr>
        </p:nvSpPr>
        <p:spPr>
          <a:xfrm>
            <a:off x="713431"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864" name="Google Shape;864;p75"/>
          <p:cNvSpPr txBox="1"/>
          <p:nvPr>
            <p:ph idx="3" type="subTitle"/>
          </p:nvPr>
        </p:nvSpPr>
        <p:spPr>
          <a:xfrm>
            <a:off x="713431"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865" name="Google Shape;865;p75"/>
          <p:cNvSpPr txBox="1"/>
          <p:nvPr>
            <p:ph hasCustomPrompt="1" idx="4" type="title"/>
          </p:nvPr>
        </p:nvSpPr>
        <p:spPr>
          <a:xfrm>
            <a:off x="2704902"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866" name="Google Shape;866;p75"/>
          <p:cNvSpPr txBox="1"/>
          <p:nvPr>
            <p:ph idx="5" type="subTitle"/>
          </p:nvPr>
        </p:nvSpPr>
        <p:spPr>
          <a:xfrm>
            <a:off x="2704902"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867" name="Google Shape;867;p75"/>
          <p:cNvSpPr txBox="1"/>
          <p:nvPr>
            <p:ph idx="6" type="subTitle"/>
          </p:nvPr>
        </p:nvSpPr>
        <p:spPr>
          <a:xfrm>
            <a:off x="2704902"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868" name="Google Shape;868;p75"/>
          <p:cNvSpPr txBox="1"/>
          <p:nvPr>
            <p:ph hasCustomPrompt="1" idx="7" type="title"/>
          </p:nvPr>
        </p:nvSpPr>
        <p:spPr>
          <a:xfrm>
            <a:off x="4696373"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869" name="Google Shape;869;p75"/>
          <p:cNvSpPr txBox="1"/>
          <p:nvPr>
            <p:ph idx="8" type="subTitle"/>
          </p:nvPr>
        </p:nvSpPr>
        <p:spPr>
          <a:xfrm>
            <a:off x="4696373"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870" name="Google Shape;870;p75"/>
          <p:cNvSpPr txBox="1"/>
          <p:nvPr>
            <p:ph idx="9" type="subTitle"/>
          </p:nvPr>
        </p:nvSpPr>
        <p:spPr>
          <a:xfrm>
            <a:off x="4696373"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871" name="Google Shape;871;p75"/>
          <p:cNvSpPr txBox="1"/>
          <p:nvPr>
            <p:ph hasCustomPrompt="1" idx="13" type="title"/>
          </p:nvPr>
        </p:nvSpPr>
        <p:spPr>
          <a:xfrm>
            <a:off x="6687844"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872" name="Google Shape;872;p75"/>
          <p:cNvSpPr txBox="1"/>
          <p:nvPr>
            <p:ph idx="14" type="subTitle"/>
          </p:nvPr>
        </p:nvSpPr>
        <p:spPr>
          <a:xfrm>
            <a:off x="6687844"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873" name="Google Shape;873;p75"/>
          <p:cNvSpPr txBox="1"/>
          <p:nvPr>
            <p:ph idx="15" type="subTitle"/>
          </p:nvPr>
        </p:nvSpPr>
        <p:spPr>
          <a:xfrm>
            <a:off x="6687844"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grpSp>
        <p:nvGrpSpPr>
          <p:cNvPr id="874" name="Google Shape;874;p75"/>
          <p:cNvGrpSpPr/>
          <p:nvPr/>
        </p:nvGrpSpPr>
        <p:grpSpPr>
          <a:xfrm flipH="1" rot="10800000">
            <a:off x="900" y="4436207"/>
            <a:ext cx="9144060" cy="707300"/>
            <a:chOff x="900" y="0"/>
            <a:chExt cx="9144060" cy="707300"/>
          </a:xfrm>
        </p:grpSpPr>
        <p:sp>
          <p:nvSpPr>
            <p:cNvPr id="875" name="Google Shape;875;p75"/>
            <p:cNvSpPr/>
            <p:nvPr/>
          </p:nvSpPr>
          <p:spPr>
            <a:xfrm>
              <a:off x="907" y="133950"/>
              <a:ext cx="9144054" cy="573350"/>
            </a:xfrm>
            <a:custGeom>
              <a:rect b="b" l="l" r="r" t="t"/>
              <a:pathLst>
                <a:path extrusionOk="0" h="22934" w="285774">
                  <a:moveTo>
                    <a:pt x="142887" y="0"/>
                  </a:moveTo>
                  <a:cubicBezTo>
                    <a:pt x="108308" y="0"/>
                    <a:pt x="42104" y="5668"/>
                    <a:pt x="0" y="9621"/>
                  </a:cubicBezTo>
                  <a:lnTo>
                    <a:pt x="0" y="22933"/>
                  </a:lnTo>
                  <a:cubicBezTo>
                    <a:pt x="0" y="22933"/>
                    <a:pt x="72944" y="6549"/>
                    <a:pt x="141696" y="6549"/>
                  </a:cubicBezTo>
                  <a:cubicBezTo>
                    <a:pt x="231310" y="6549"/>
                    <a:pt x="285774" y="22933"/>
                    <a:pt x="285774" y="22933"/>
                  </a:cubicBezTo>
                  <a:lnTo>
                    <a:pt x="285774" y="8764"/>
                  </a:lnTo>
                  <a:cubicBezTo>
                    <a:pt x="281916" y="8954"/>
                    <a:pt x="277844" y="9097"/>
                    <a:pt x="273605" y="9240"/>
                  </a:cubicBezTo>
                  <a:cubicBezTo>
                    <a:pt x="271460" y="9301"/>
                    <a:pt x="269326" y="9330"/>
                    <a:pt x="267200" y="9330"/>
                  </a:cubicBezTo>
                  <a:cubicBezTo>
                    <a:pt x="249305" y="9330"/>
                    <a:pt x="231979" y="7294"/>
                    <a:pt x="213759" y="5144"/>
                  </a:cubicBezTo>
                  <a:cubicBezTo>
                    <a:pt x="192231" y="2620"/>
                    <a:pt x="169988" y="0"/>
                    <a:pt x="1428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5"/>
            <p:cNvSpPr/>
            <p:nvPr/>
          </p:nvSpPr>
          <p:spPr>
            <a:xfrm>
              <a:off x="907" y="0"/>
              <a:ext cx="9144054"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5"/>
            <p:cNvSpPr/>
            <p:nvPr/>
          </p:nvSpPr>
          <p:spPr>
            <a:xfrm>
              <a:off x="900" y="104175"/>
              <a:ext cx="9144054" cy="344718"/>
            </a:xfrm>
            <a:custGeom>
              <a:rect b="b" l="l" r="r" t="t"/>
              <a:pathLst>
                <a:path extrusionOk="0" h="10813" w="285774">
                  <a:moveTo>
                    <a:pt x="142887" y="0"/>
                  </a:moveTo>
                  <a:cubicBezTo>
                    <a:pt x="108284" y="0"/>
                    <a:pt x="42128" y="5668"/>
                    <a:pt x="0" y="9621"/>
                  </a:cubicBezTo>
                  <a:lnTo>
                    <a:pt x="0" y="10812"/>
                  </a:lnTo>
                  <a:cubicBezTo>
                    <a:pt x="42104" y="6859"/>
                    <a:pt x="108308" y="1191"/>
                    <a:pt x="142887" y="1191"/>
                  </a:cubicBezTo>
                  <a:cubicBezTo>
                    <a:pt x="169988" y="1191"/>
                    <a:pt x="192231" y="3811"/>
                    <a:pt x="213759" y="6335"/>
                  </a:cubicBezTo>
                  <a:cubicBezTo>
                    <a:pt x="231904" y="8476"/>
                    <a:pt x="249162" y="10504"/>
                    <a:pt x="266960" y="10504"/>
                  </a:cubicBezTo>
                  <a:cubicBezTo>
                    <a:pt x="269158" y="10504"/>
                    <a:pt x="271364" y="10473"/>
                    <a:pt x="273581" y="10407"/>
                  </a:cubicBezTo>
                  <a:cubicBezTo>
                    <a:pt x="277844" y="10288"/>
                    <a:pt x="281916" y="10145"/>
                    <a:pt x="285774" y="9955"/>
                  </a:cubicBezTo>
                  <a:lnTo>
                    <a:pt x="285774" y="8764"/>
                  </a:lnTo>
                  <a:cubicBezTo>
                    <a:pt x="281916" y="8955"/>
                    <a:pt x="277844" y="9098"/>
                    <a:pt x="273557" y="9217"/>
                  </a:cubicBezTo>
                  <a:cubicBezTo>
                    <a:pt x="271347" y="9282"/>
                    <a:pt x="269147" y="9313"/>
                    <a:pt x="266956" y="9313"/>
                  </a:cubicBezTo>
                  <a:cubicBezTo>
                    <a:pt x="249218" y="9313"/>
                    <a:pt x="232003" y="7288"/>
                    <a:pt x="213902" y="5168"/>
                  </a:cubicBezTo>
                  <a:cubicBezTo>
                    <a:pt x="192350" y="2620"/>
                    <a:pt x="170059" y="0"/>
                    <a:pt x="1428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 name="Google Shape;878;p75"/>
          <p:cNvSpPr/>
          <p:nvPr/>
        </p:nvSpPr>
        <p:spPr>
          <a:xfrm flipH="1" rot="-10492814">
            <a:off x="229755" y="446513"/>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5"/>
          <p:cNvSpPr/>
          <p:nvPr/>
        </p:nvSpPr>
        <p:spPr>
          <a:xfrm flipH="1" rot="-10493311">
            <a:off x="167656" y="539738"/>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5"/>
          <p:cNvSpPr/>
          <p:nvPr/>
        </p:nvSpPr>
        <p:spPr>
          <a:xfrm flipH="1" rot="-10493311">
            <a:off x="249216" y="741923"/>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81" name="Google Shape;881;p75"/>
          <p:cNvSpPr/>
          <p:nvPr/>
        </p:nvSpPr>
        <p:spPr>
          <a:xfrm flipH="1" rot="-10492814">
            <a:off x="8646380" y="364375"/>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5"/>
          <p:cNvSpPr/>
          <p:nvPr/>
        </p:nvSpPr>
        <p:spPr>
          <a:xfrm flipH="1" rot="-10493311">
            <a:off x="8737031" y="201750"/>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5"/>
          <p:cNvSpPr/>
          <p:nvPr/>
        </p:nvSpPr>
        <p:spPr>
          <a:xfrm flipH="1" rot="-10493311">
            <a:off x="8878941" y="674560"/>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84" name="Google Shape;884;p75"/>
          <p:cNvSpPr/>
          <p:nvPr/>
        </p:nvSpPr>
        <p:spPr>
          <a:xfrm flipH="1" rot="5400000">
            <a:off x="8519397" y="-272899"/>
            <a:ext cx="351692" cy="897490"/>
          </a:xfrm>
          <a:custGeom>
            <a:rect b="b" l="l" r="r" t="t"/>
            <a:pathLst>
              <a:path extrusionOk="0" h="18504" w="7251">
                <a:moveTo>
                  <a:pt x="802" y="0"/>
                </a:moveTo>
                <a:cubicBezTo>
                  <a:pt x="699" y="329"/>
                  <a:pt x="596" y="658"/>
                  <a:pt x="494" y="986"/>
                </a:cubicBezTo>
                <a:cubicBezTo>
                  <a:pt x="268" y="1767"/>
                  <a:pt x="1" y="2629"/>
                  <a:pt x="186" y="3450"/>
                </a:cubicBezTo>
                <a:cubicBezTo>
                  <a:pt x="514" y="4867"/>
                  <a:pt x="1931" y="5668"/>
                  <a:pt x="2629" y="6859"/>
                </a:cubicBezTo>
                <a:cubicBezTo>
                  <a:pt x="4354" y="9776"/>
                  <a:pt x="3266" y="13472"/>
                  <a:pt x="4971" y="16388"/>
                </a:cubicBezTo>
                <a:cubicBezTo>
                  <a:pt x="5484" y="17333"/>
                  <a:pt x="6285" y="18072"/>
                  <a:pt x="7250" y="18503"/>
                </a:cubicBezTo>
                <a:lnTo>
                  <a:pt x="7250" y="17867"/>
                </a:lnTo>
                <a:cubicBezTo>
                  <a:pt x="6511" y="17456"/>
                  <a:pt x="5874" y="16840"/>
                  <a:pt x="5463" y="16101"/>
                </a:cubicBezTo>
                <a:cubicBezTo>
                  <a:pt x="4662" y="14725"/>
                  <a:pt x="4519" y="13082"/>
                  <a:pt x="4354" y="11542"/>
                </a:cubicBezTo>
                <a:cubicBezTo>
                  <a:pt x="4211" y="10063"/>
                  <a:pt x="4067" y="8543"/>
                  <a:pt x="3451" y="7168"/>
                </a:cubicBezTo>
                <a:cubicBezTo>
                  <a:pt x="3163" y="6572"/>
                  <a:pt x="2794" y="5997"/>
                  <a:pt x="2321" y="5504"/>
                </a:cubicBezTo>
                <a:cubicBezTo>
                  <a:pt x="1890" y="4991"/>
                  <a:pt x="1377" y="4539"/>
                  <a:pt x="1028" y="3964"/>
                </a:cubicBezTo>
                <a:cubicBezTo>
                  <a:pt x="555" y="3163"/>
                  <a:pt x="720" y="2342"/>
                  <a:pt x="945" y="1479"/>
                </a:cubicBezTo>
                <a:cubicBezTo>
                  <a:pt x="1089" y="986"/>
                  <a:pt x="1254" y="493"/>
                  <a:pt x="1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5"/>
          <p:cNvSpPr/>
          <p:nvPr/>
        </p:nvSpPr>
        <p:spPr>
          <a:xfrm flipH="1">
            <a:off x="-9" y="0"/>
            <a:ext cx="876586" cy="463587"/>
          </a:xfrm>
          <a:custGeom>
            <a:rect b="b" l="l" r="r" t="t"/>
            <a:pathLst>
              <a:path extrusionOk="0" h="9558" w="18073">
                <a:moveTo>
                  <a:pt x="0" y="1"/>
                </a:moveTo>
                <a:cubicBezTo>
                  <a:pt x="62" y="1007"/>
                  <a:pt x="370" y="1972"/>
                  <a:pt x="1130" y="2670"/>
                </a:cubicBezTo>
                <a:cubicBezTo>
                  <a:pt x="2341" y="3779"/>
                  <a:pt x="4087" y="3677"/>
                  <a:pt x="5607" y="3759"/>
                </a:cubicBezTo>
                <a:cubicBezTo>
                  <a:pt x="6408" y="3800"/>
                  <a:pt x="7250" y="3861"/>
                  <a:pt x="7968" y="4231"/>
                </a:cubicBezTo>
                <a:cubicBezTo>
                  <a:pt x="8769" y="4621"/>
                  <a:pt x="9365" y="5320"/>
                  <a:pt x="9899" y="6018"/>
                </a:cubicBezTo>
                <a:cubicBezTo>
                  <a:pt x="10371" y="6736"/>
                  <a:pt x="10925" y="7373"/>
                  <a:pt x="11562" y="7948"/>
                </a:cubicBezTo>
                <a:cubicBezTo>
                  <a:pt x="12178" y="8482"/>
                  <a:pt x="12897" y="8872"/>
                  <a:pt x="13677" y="9139"/>
                </a:cubicBezTo>
                <a:cubicBezTo>
                  <a:pt x="14436" y="9418"/>
                  <a:pt x="15238" y="9558"/>
                  <a:pt x="16045" y="9558"/>
                </a:cubicBezTo>
                <a:cubicBezTo>
                  <a:pt x="16724" y="9558"/>
                  <a:pt x="17406" y="9459"/>
                  <a:pt x="18072" y="9262"/>
                </a:cubicBezTo>
                <a:lnTo>
                  <a:pt x="18072" y="8646"/>
                </a:lnTo>
                <a:cubicBezTo>
                  <a:pt x="17402" y="8863"/>
                  <a:pt x="16709" y="8971"/>
                  <a:pt x="16017" y="8971"/>
                </a:cubicBezTo>
                <a:cubicBezTo>
                  <a:pt x="15395" y="8971"/>
                  <a:pt x="14773" y="8883"/>
                  <a:pt x="14170" y="8708"/>
                </a:cubicBezTo>
                <a:cubicBezTo>
                  <a:pt x="13410" y="8482"/>
                  <a:pt x="12712" y="8112"/>
                  <a:pt x="12096" y="7620"/>
                </a:cubicBezTo>
                <a:cubicBezTo>
                  <a:pt x="11459" y="7086"/>
                  <a:pt x="10925" y="6490"/>
                  <a:pt x="10453" y="5812"/>
                </a:cubicBezTo>
                <a:cubicBezTo>
                  <a:pt x="10001" y="5155"/>
                  <a:pt x="9467" y="4560"/>
                  <a:pt x="8831" y="4067"/>
                </a:cubicBezTo>
                <a:cubicBezTo>
                  <a:pt x="8194" y="3636"/>
                  <a:pt x="7475" y="3348"/>
                  <a:pt x="6695" y="3266"/>
                </a:cubicBezTo>
                <a:cubicBezTo>
                  <a:pt x="5258" y="3061"/>
                  <a:pt x="3594" y="3348"/>
                  <a:pt x="2239" y="2711"/>
                </a:cubicBezTo>
                <a:cubicBezTo>
                  <a:pt x="1109" y="2177"/>
                  <a:pt x="699" y="1130"/>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2">
    <p:spTree>
      <p:nvGrpSpPr>
        <p:cNvPr id="886" name="Shape 886"/>
        <p:cNvGrpSpPr/>
        <p:nvPr/>
      </p:nvGrpSpPr>
      <p:grpSpPr>
        <a:xfrm>
          <a:off x="0" y="0"/>
          <a:ext cx="0" cy="0"/>
          <a:chOff x="0" y="0"/>
          <a:chExt cx="0" cy="0"/>
        </a:xfrm>
      </p:grpSpPr>
      <p:sp>
        <p:nvSpPr>
          <p:cNvPr id="887" name="Google Shape;887;p76"/>
          <p:cNvSpPr txBox="1"/>
          <p:nvPr>
            <p:ph type="title"/>
          </p:nvPr>
        </p:nvSpPr>
        <p:spPr>
          <a:xfrm>
            <a:off x="713225" y="3343163"/>
            <a:ext cx="3864900" cy="6624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1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888" name="Google Shape;888;p76"/>
          <p:cNvSpPr txBox="1"/>
          <p:nvPr>
            <p:ph idx="1" type="subTitle"/>
          </p:nvPr>
        </p:nvSpPr>
        <p:spPr>
          <a:xfrm>
            <a:off x="713225" y="1414250"/>
            <a:ext cx="3864900" cy="19290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2400"/>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sp>
        <p:nvSpPr>
          <p:cNvPr id="889" name="Google Shape;889;p76"/>
          <p:cNvSpPr/>
          <p:nvPr/>
        </p:nvSpPr>
        <p:spPr>
          <a:xfrm>
            <a:off x="4707700" y="1126475"/>
            <a:ext cx="4436387" cy="4017012"/>
          </a:xfrm>
          <a:custGeom>
            <a:rect b="b" l="l" r="r" t="t"/>
            <a:pathLst>
              <a:path extrusionOk="0" h="34449" w="44653">
                <a:moveTo>
                  <a:pt x="23140" y="1"/>
                </a:moveTo>
                <a:cubicBezTo>
                  <a:pt x="21945" y="1144"/>
                  <a:pt x="21056" y="2784"/>
                  <a:pt x="20725" y="4855"/>
                </a:cubicBezTo>
                <a:cubicBezTo>
                  <a:pt x="20421" y="6799"/>
                  <a:pt x="20014" y="9175"/>
                  <a:pt x="17866" y="9925"/>
                </a:cubicBezTo>
                <a:cubicBezTo>
                  <a:pt x="17405" y="10086"/>
                  <a:pt x="16963" y="10156"/>
                  <a:pt x="16535" y="10156"/>
                </a:cubicBezTo>
                <a:cubicBezTo>
                  <a:pt x="13492" y="10156"/>
                  <a:pt x="11192" y="6587"/>
                  <a:pt x="8173" y="6587"/>
                </a:cubicBezTo>
                <a:cubicBezTo>
                  <a:pt x="7464" y="6587"/>
                  <a:pt x="6716" y="6783"/>
                  <a:pt x="5909" y="7269"/>
                </a:cubicBezTo>
                <a:cubicBezTo>
                  <a:pt x="1" y="10827"/>
                  <a:pt x="2872" y="19683"/>
                  <a:pt x="6265" y="23978"/>
                </a:cubicBezTo>
                <a:cubicBezTo>
                  <a:pt x="7892" y="26037"/>
                  <a:pt x="10115" y="27549"/>
                  <a:pt x="12631" y="28311"/>
                </a:cubicBezTo>
                <a:cubicBezTo>
                  <a:pt x="15249" y="29112"/>
                  <a:pt x="18057" y="29125"/>
                  <a:pt x="20764" y="29226"/>
                </a:cubicBezTo>
                <a:cubicBezTo>
                  <a:pt x="23432" y="29315"/>
                  <a:pt x="25897" y="29544"/>
                  <a:pt x="28426" y="30497"/>
                </a:cubicBezTo>
                <a:cubicBezTo>
                  <a:pt x="30726" y="31348"/>
                  <a:pt x="32899" y="32860"/>
                  <a:pt x="34881" y="34372"/>
                </a:cubicBezTo>
                <a:lnTo>
                  <a:pt x="34982" y="34449"/>
                </a:lnTo>
                <a:lnTo>
                  <a:pt x="44652" y="34449"/>
                </a:lnTo>
                <a:lnTo>
                  <a:pt x="44652" y="18324"/>
                </a:lnTo>
                <a:cubicBezTo>
                  <a:pt x="40510" y="14791"/>
                  <a:pt x="35758" y="17765"/>
                  <a:pt x="31539" y="14741"/>
                </a:cubicBezTo>
                <a:cubicBezTo>
                  <a:pt x="29963" y="13610"/>
                  <a:pt x="29087" y="11793"/>
                  <a:pt x="28553" y="9976"/>
                </a:cubicBezTo>
                <a:cubicBezTo>
                  <a:pt x="28019" y="8158"/>
                  <a:pt x="27765" y="6227"/>
                  <a:pt x="27066" y="4461"/>
                </a:cubicBezTo>
                <a:cubicBezTo>
                  <a:pt x="26291" y="2593"/>
                  <a:pt x="24919" y="1030"/>
                  <a:pt x="23165" y="13"/>
                </a:cubicBezTo>
                <a:lnTo>
                  <a:pt x="23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6"/>
          <p:cNvSpPr/>
          <p:nvPr/>
        </p:nvSpPr>
        <p:spPr>
          <a:xfrm>
            <a:off x="5641422" y="0"/>
            <a:ext cx="3501138" cy="2732051"/>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6"/>
          <p:cNvSpPr/>
          <p:nvPr/>
        </p:nvSpPr>
        <p:spPr>
          <a:xfrm>
            <a:off x="5087601" y="0"/>
            <a:ext cx="4054954" cy="3289202"/>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
    <p:spTree>
      <p:nvGrpSpPr>
        <p:cNvPr id="892" name="Shape 892"/>
        <p:cNvGrpSpPr/>
        <p:nvPr/>
      </p:nvGrpSpPr>
      <p:grpSpPr>
        <a:xfrm>
          <a:off x="0" y="0"/>
          <a:ext cx="0" cy="0"/>
          <a:chOff x="0" y="0"/>
          <a:chExt cx="0" cy="0"/>
        </a:xfrm>
      </p:grpSpPr>
      <p:sp>
        <p:nvSpPr>
          <p:cNvPr id="893" name="Google Shape;893;p77"/>
          <p:cNvSpPr txBox="1"/>
          <p:nvPr>
            <p:ph hasCustomPrompt="1" type="title"/>
          </p:nvPr>
        </p:nvSpPr>
        <p:spPr>
          <a:xfrm>
            <a:off x="1702650" y="61547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894" name="Google Shape;894;p77"/>
          <p:cNvSpPr txBox="1"/>
          <p:nvPr>
            <p:ph idx="1" type="subTitle"/>
          </p:nvPr>
        </p:nvSpPr>
        <p:spPr>
          <a:xfrm>
            <a:off x="2466600" y="1137600"/>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895" name="Google Shape;895;p77"/>
          <p:cNvSpPr txBox="1"/>
          <p:nvPr>
            <p:ph hasCustomPrompt="1" idx="2" type="title"/>
          </p:nvPr>
        </p:nvSpPr>
        <p:spPr>
          <a:xfrm>
            <a:off x="1702650" y="218752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896" name="Google Shape;896;p77"/>
          <p:cNvSpPr txBox="1"/>
          <p:nvPr>
            <p:ph idx="3" type="subTitle"/>
          </p:nvPr>
        </p:nvSpPr>
        <p:spPr>
          <a:xfrm>
            <a:off x="2466600" y="2709525"/>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897" name="Google Shape;897;p77"/>
          <p:cNvSpPr txBox="1"/>
          <p:nvPr>
            <p:ph hasCustomPrompt="1" idx="4" type="title"/>
          </p:nvPr>
        </p:nvSpPr>
        <p:spPr>
          <a:xfrm>
            <a:off x="1702650" y="369927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898" name="Google Shape;898;p77"/>
          <p:cNvSpPr txBox="1"/>
          <p:nvPr>
            <p:ph idx="5" type="subTitle"/>
          </p:nvPr>
        </p:nvSpPr>
        <p:spPr>
          <a:xfrm>
            <a:off x="2466600" y="4221275"/>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899" name="Google Shape;899;p77"/>
          <p:cNvSpPr/>
          <p:nvPr/>
        </p:nvSpPr>
        <p:spPr>
          <a:xfrm>
            <a:off x="8341108" y="3530633"/>
            <a:ext cx="802885" cy="1612833"/>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7"/>
          <p:cNvSpPr/>
          <p:nvPr/>
        </p:nvSpPr>
        <p:spPr>
          <a:xfrm>
            <a:off x="6907601" y="3018075"/>
            <a:ext cx="2236357" cy="2125383"/>
          </a:xfrm>
          <a:custGeom>
            <a:rect b="b" l="l" r="r" t="t"/>
            <a:pathLst>
              <a:path extrusionOk="0" h="27252" w="34954">
                <a:moveTo>
                  <a:pt x="34953" y="1"/>
                </a:moveTo>
                <a:cubicBezTo>
                  <a:pt x="33454" y="2198"/>
                  <a:pt x="32283" y="4621"/>
                  <a:pt x="31441" y="7147"/>
                </a:cubicBezTo>
                <a:cubicBezTo>
                  <a:pt x="27601" y="18976"/>
                  <a:pt x="16594" y="26965"/>
                  <a:pt x="4169" y="26965"/>
                </a:cubicBezTo>
                <a:cubicBezTo>
                  <a:pt x="2773" y="26965"/>
                  <a:pt x="1377" y="27067"/>
                  <a:pt x="1" y="27252"/>
                </a:cubicBezTo>
                <a:lnTo>
                  <a:pt x="21564" y="27252"/>
                </a:lnTo>
                <a:cubicBezTo>
                  <a:pt x="22077" y="26759"/>
                  <a:pt x="22590" y="26246"/>
                  <a:pt x="23063" y="25712"/>
                </a:cubicBezTo>
                <a:cubicBezTo>
                  <a:pt x="25814" y="22570"/>
                  <a:pt x="27724" y="18791"/>
                  <a:pt x="29490" y="15054"/>
                </a:cubicBezTo>
                <a:cubicBezTo>
                  <a:pt x="31010" y="11788"/>
                  <a:pt x="32489" y="8338"/>
                  <a:pt x="34953" y="5689"/>
                </a:cubicBezTo>
                <a:lnTo>
                  <a:pt x="349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7"/>
          <p:cNvSpPr/>
          <p:nvPr/>
        </p:nvSpPr>
        <p:spPr>
          <a:xfrm rot="10800000">
            <a:off x="-5" y="27"/>
            <a:ext cx="1360280" cy="2359174"/>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7"/>
          <p:cNvSpPr/>
          <p:nvPr/>
        </p:nvSpPr>
        <p:spPr>
          <a:xfrm rot="10800000">
            <a:off x="3" y="919"/>
            <a:ext cx="1238400" cy="1637818"/>
          </a:xfrm>
          <a:custGeom>
            <a:rect b="b" l="l" r="r" t="t"/>
            <a:pathLst>
              <a:path extrusionOk="0" h="21563" w="13391">
                <a:moveTo>
                  <a:pt x="13390" y="0"/>
                </a:moveTo>
                <a:cubicBezTo>
                  <a:pt x="10926" y="2649"/>
                  <a:pt x="9447" y="6099"/>
                  <a:pt x="7927" y="9365"/>
                </a:cubicBezTo>
                <a:cubicBezTo>
                  <a:pt x="6161" y="13082"/>
                  <a:pt x="4251" y="16881"/>
                  <a:pt x="1500" y="20023"/>
                </a:cubicBezTo>
                <a:cubicBezTo>
                  <a:pt x="1027" y="20557"/>
                  <a:pt x="514" y="21070"/>
                  <a:pt x="1" y="21563"/>
                </a:cubicBezTo>
                <a:lnTo>
                  <a:pt x="822" y="21563"/>
                </a:lnTo>
                <a:cubicBezTo>
                  <a:pt x="2424" y="19961"/>
                  <a:pt x="3820" y="18154"/>
                  <a:pt x="4991" y="16203"/>
                </a:cubicBezTo>
                <a:cubicBezTo>
                  <a:pt x="6079" y="14396"/>
                  <a:pt x="7065" y="12548"/>
                  <a:pt x="7948" y="10638"/>
                </a:cubicBezTo>
                <a:cubicBezTo>
                  <a:pt x="8893" y="8687"/>
                  <a:pt x="9776" y="6674"/>
                  <a:pt x="10802" y="4765"/>
                </a:cubicBezTo>
                <a:cubicBezTo>
                  <a:pt x="11521" y="3389"/>
                  <a:pt x="12404" y="2074"/>
                  <a:pt x="13390" y="883"/>
                </a:cubicBezTo>
                <a:lnTo>
                  <a:pt x="133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7"/>
          <p:cNvSpPr/>
          <p:nvPr/>
        </p:nvSpPr>
        <p:spPr>
          <a:xfrm>
            <a:off x="581971" y="3018066"/>
            <a:ext cx="2625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04" name="Google Shape;904;p77"/>
          <p:cNvSpPr/>
          <p:nvPr/>
        </p:nvSpPr>
        <p:spPr>
          <a:xfrm rot="4542580">
            <a:off x="8229125" y="1287537"/>
            <a:ext cx="262523" cy="25226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05" name="Google Shape;905;p77"/>
          <p:cNvSpPr/>
          <p:nvPr/>
        </p:nvSpPr>
        <p:spPr>
          <a:xfrm>
            <a:off x="436025" y="3190773"/>
            <a:ext cx="554400" cy="5328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06" name="Google Shape;906;p77"/>
          <p:cNvSpPr/>
          <p:nvPr/>
        </p:nvSpPr>
        <p:spPr>
          <a:xfrm rot="4543451">
            <a:off x="7544206" y="755122"/>
            <a:ext cx="875810" cy="876795"/>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7"/>
          <p:cNvSpPr/>
          <p:nvPr/>
        </p:nvSpPr>
        <p:spPr>
          <a:xfrm>
            <a:off x="507283" y="4122683"/>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7"/>
          <p:cNvSpPr/>
          <p:nvPr/>
        </p:nvSpPr>
        <p:spPr>
          <a:xfrm>
            <a:off x="844486" y="3849887"/>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09" name="Google Shape;909;p77"/>
          <p:cNvSpPr/>
          <p:nvPr/>
        </p:nvSpPr>
        <p:spPr>
          <a:xfrm>
            <a:off x="8705201" y="316620"/>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7"/>
          <p:cNvSpPr/>
          <p:nvPr/>
        </p:nvSpPr>
        <p:spPr>
          <a:xfrm>
            <a:off x="7412244" y="718302"/>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911" name="Shape 911"/>
        <p:cNvGrpSpPr/>
        <p:nvPr/>
      </p:nvGrpSpPr>
      <p:grpSpPr>
        <a:xfrm>
          <a:off x="0" y="0"/>
          <a:ext cx="0" cy="0"/>
          <a:chOff x="0" y="0"/>
          <a:chExt cx="0" cy="0"/>
        </a:xfrm>
      </p:grpSpPr>
      <p:sp>
        <p:nvSpPr>
          <p:cNvPr id="912" name="Google Shape;912;p78"/>
          <p:cNvSpPr/>
          <p:nvPr/>
        </p:nvSpPr>
        <p:spPr>
          <a:xfrm rot="5810602">
            <a:off x="78487" y="2060077"/>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8"/>
          <p:cNvSpPr/>
          <p:nvPr/>
        </p:nvSpPr>
        <p:spPr>
          <a:xfrm rot="5400000">
            <a:off x="-939813" y="1113170"/>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8"/>
          <p:cNvSpPr/>
          <p:nvPr/>
        </p:nvSpPr>
        <p:spPr>
          <a:xfrm flipH="1" rot="10800000">
            <a:off x="8430739" y="3239998"/>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8"/>
          <p:cNvSpPr/>
          <p:nvPr/>
        </p:nvSpPr>
        <p:spPr>
          <a:xfrm flipH="1" rot="10800000">
            <a:off x="7731639" y="2304200"/>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8"/>
          <p:cNvSpPr/>
          <p:nvPr/>
        </p:nvSpPr>
        <p:spPr>
          <a:xfrm rot="-9977909">
            <a:off x="169794" y="3133565"/>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8"/>
          <p:cNvSpPr/>
          <p:nvPr/>
        </p:nvSpPr>
        <p:spPr>
          <a:xfrm rot="-9977147">
            <a:off x="802888" y="357655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18" name="Google Shape;918;p78"/>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lgn="ctr">
              <a:spcBef>
                <a:spcPts val="0"/>
              </a:spcBef>
              <a:spcAft>
                <a:spcPts val="0"/>
              </a:spcAft>
              <a:buSzPts val="3400"/>
              <a:buNone/>
              <a:defRPr/>
            </a:lvl2pPr>
            <a:lvl3pPr lvl="2" algn="ctr">
              <a:spcBef>
                <a:spcPts val="0"/>
              </a:spcBef>
              <a:spcAft>
                <a:spcPts val="0"/>
              </a:spcAft>
              <a:buSzPts val="3400"/>
              <a:buNone/>
              <a:defRPr/>
            </a:lvl3pPr>
            <a:lvl4pPr lvl="3" algn="ctr">
              <a:spcBef>
                <a:spcPts val="0"/>
              </a:spcBef>
              <a:spcAft>
                <a:spcPts val="0"/>
              </a:spcAft>
              <a:buSzPts val="3400"/>
              <a:buNone/>
              <a:defRPr/>
            </a:lvl4pPr>
            <a:lvl5pPr lvl="4" algn="ctr">
              <a:spcBef>
                <a:spcPts val="0"/>
              </a:spcBef>
              <a:spcAft>
                <a:spcPts val="0"/>
              </a:spcAft>
              <a:buSzPts val="3400"/>
              <a:buNone/>
              <a:defRPr/>
            </a:lvl5pPr>
            <a:lvl6pPr lvl="5" algn="ctr">
              <a:spcBef>
                <a:spcPts val="0"/>
              </a:spcBef>
              <a:spcAft>
                <a:spcPts val="0"/>
              </a:spcAft>
              <a:buSzPts val="3400"/>
              <a:buNone/>
              <a:defRPr/>
            </a:lvl6pPr>
            <a:lvl7pPr lvl="6" algn="ctr">
              <a:spcBef>
                <a:spcPts val="0"/>
              </a:spcBef>
              <a:spcAft>
                <a:spcPts val="0"/>
              </a:spcAft>
              <a:buSzPts val="3400"/>
              <a:buNone/>
              <a:defRPr/>
            </a:lvl7pPr>
            <a:lvl8pPr lvl="7" algn="ctr">
              <a:spcBef>
                <a:spcPts val="0"/>
              </a:spcBef>
              <a:spcAft>
                <a:spcPts val="0"/>
              </a:spcAft>
              <a:buSzPts val="3400"/>
              <a:buNone/>
              <a:defRPr/>
            </a:lvl8pPr>
            <a:lvl9pPr lvl="8" algn="ctr">
              <a:spcBef>
                <a:spcPts val="0"/>
              </a:spcBef>
              <a:spcAft>
                <a:spcPts val="0"/>
              </a:spcAft>
              <a:buSzPts val="3400"/>
              <a:buNone/>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1">
  <p:cSld name="CUSTOM_5">
    <p:spTree>
      <p:nvGrpSpPr>
        <p:cNvPr id="919" name="Shape 919"/>
        <p:cNvGrpSpPr/>
        <p:nvPr/>
      </p:nvGrpSpPr>
      <p:grpSpPr>
        <a:xfrm>
          <a:off x="0" y="0"/>
          <a:ext cx="0" cy="0"/>
          <a:chOff x="0" y="0"/>
          <a:chExt cx="0" cy="0"/>
        </a:xfrm>
      </p:grpSpPr>
      <p:sp>
        <p:nvSpPr>
          <p:cNvPr id="920" name="Google Shape;920;p79"/>
          <p:cNvSpPr/>
          <p:nvPr/>
        </p:nvSpPr>
        <p:spPr>
          <a:xfrm rot="410602">
            <a:off x="7190475" y="3989794"/>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9"/>
          <p:cNvSpPr/>
          <p:nvPr/>
        </p:nvSpPr>
        <p:spPr>
          <a:xfrm>
            <a:off x="5303168" y="4357097"/>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9"/>
          <p:cNvSpPr/>
          <p:nvPr/>
        </p:nvSpPr>
        <p:spPr>
          <a:xfrm>
            <a:off x="8430725" y="0"/>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9"/>
          <p:cNvSpPr/>
          <p:nvPr/>
        </p:nvSpPr>
        <p:spPr>
          <a:xfrm>
            <a:off x="7731625" y="2025"/>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9"/>
          <p:cNvSpPr/>
          <p:nvPr/>
        </p:nvSpPr>
        <p:spPr>
          <a:xfrm rot="6222091">
            <a:off x="8261958" y="4900393"/>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9"/>
          <p:cNvSpPr/>
          <p:nvPr/>
        </p:nvSpPr>
        <p:spPr>
          <a:xfrm rot="6222853">
            <a:off x="8703201" y="417547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926" name="Google Shape;926;p79"/>
          <p:cNvGrpSpPr/>
          <p:nvPr/>
        </p:nvGrpSpPr>
        <p:grpSpPr>
          <a:xfrm>
            <a:off x="807777" y="2284027"/>
            <a:ext cx="498925" cy="271336"/>
            <a:chOff x="807777" y="2284027"/>
            <a:chExt cx="498925" cy="271336"/>
          </a:xfrm>
        </p:grpSpPr>
        <p:sp>
          <p:nvSpPr>
            <p:cNvPr id="927" name="Google Shape;927;p79"/>
            <p:cNvSpPr/>
            <p:nvPr/>
          </p:nvSpPr>
          <p:spPr>
            <a:xfrm rot="12256">
              <a:off x="807776" y="2284327"/>
              <a:ext cx="168301" cy="1620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28" name="Google Shape;928;p79"/>
            <p:cNvSpPr/>
            <p:nvPr/>
          </p:nvSpPr>
          <p:spPr>
            <a:xfrm rot="6222091">
              <a:off x="997058" y="2474718"/>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9"/>
            <p:cNvSpPr/>
            <p:nvPr/>
          </p:nvSpPr>
          <p:spPr>
            <a:xfrm rot="6223944">
              <a:off x="1147077" y="2408427"/>
              <a:ext cx="96045" cy="92556"/>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30" name="Google Shape;930;p79"/>
            <p:cNvSpPr/>
            <p:nvPr/>
          </p:nvSpPr>
          <p:spPr>
            <a:xfrm rot="18683">
              <a:off x="1251502" y="2338773"/>
              <a:ext cx="55201" cy="53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 name="Google Shape;931;p79"/>
          <p:cNvSpPr/>
          <p:nvPr/>
        </p:nvSpPr>
        <p:spPr>
          <a:xfrm flipH="1" rot="-5400000">
            <a:off x="-2404962" y="2394036"/>
            <a:ext cx="5154649"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9"/>
          <p:cNvSpPr txBox="1"/>
          <p:nvPr>
            <p:ph idx="1" type="subTitle"/>
          </p:nvPr>
        </p:nvSpPr>
        <p:spPr>
          <a:xfrm>
            <a:off x="713225" y="2683238"/>
            <a:ext cx="3010500" cy="12957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933" name="Google Shape;933;p79"/>
          <p:cNvSpPr txBox="1"/>
          <p:nvPr>
            <p:ph type="title"/>
          </p:nvPr>
        </p:nvSpPr>
        <p:spPr>
          <a:xfrm>
            <a:off x="713225" y="992600"/>
            <a:ext cx="2388300" cy="10548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2">
  <p:cSld name="CUSTOM_5_1">
    <p:spTree>
      <p:nvGrpSpPr>
        <p:cNvPr id="934" name="Shape 934"/>
        <p:cNvGrpSpPr/>
        <p:nvPr/>
      </p:nvGrpSpPr>
      <p:grpSpPr>
        <a:xfrm>
          <a:off x="0" y="0"/>
          <a:ext cx="0" cy="0"/>
          <a:chOff x="0" y="0"/>
          <a:chExt cx="0" cy="0"/>
        </a:xfrm>
      </p:grpSpPr>
      <p:sp>
        <p:nvSpPr>
          <p:cNvPr id="935" name="Google Shape;935;p80"/>
          <p:cNvSpPr/>
          <p:nvPr/>
        </p:nvSpPr>
        <p:spPr>
          <a:xfrm flipH="1" rot="-410602">
            <a:off x="878890" y="3989794"/>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80"/>
          <p:cNvSpPr/>
          <p:nvPr/>
        </p:nvSpPr>
        <p:spPr>
          <a:xfrm flipH="1">
            <a:off x="1174801" y="4357097"/>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80"/>
          <p:cNvSpPr/>
          <p:nvPr/>
        </p:nvSpPr>
        <p:spPr>
          <a:xfrm flipH="1">
            <a:off x="0" y="0"/>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80"/>
          <p:cNvSpPr/>
          <p:nvPr/>
        </p:nvSpPr>
        <p:spPr>
          <a:xfrm flipH="1">
            <a:off x="0" y="2025"/>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80"/>
          <p:cNvSpPr/>
          <p:nvPr/>
        </p:nvSpPr>
        <p:spPr>
          <a:xfrm flipH="1" rot="-6222091">
            <a:off x="807310" y="4900393"/>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80"/>
          <p:cNvSpPr/>
          <p:nvPr/>
        </p:nvSpPr>
        <p:spPr>
          <a:xfrm flipH="1" rot="-6222853">
            <a:off x="272495" y="417547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941" name="Google Shape;941;p80"/>
          <p:cNvGrpSpPr/>
          <p:nvPr/>
        </p:nvGrpSpPr>
        <p:grpSpPr>
          <a:xfrm flipH="1">
            <a:off x="7837292" y="2284027"/>
            <a:ext cx="498925" cy="271336"/>
            <a:chOff x="807777" y="2284027"/>
            <a:chExt cx="498925" cy="271336"/>
          </a:xfrm>
        </p:grpSpPr>
        <p:sp>
          <p:nvSpPr>
            <p:cNvPr id="942" name="Google Shape;942;p80"/>
            <p:cNvSpPr/>
            <p:nvPr/>
          </p:nvSpPr>
          <p:spPr>
            <a:xfrm rot="12256">
              <a:off x="807776" y="2284327"/>
              <a:ext cx="168301" cy="1620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43" name="Google Shape;943;p80"/>
            <p:cNvSpPr/>
            <p:nvPr/>
          </p:nvSpPr>
          <p:spPr>
            <a:xfrm rot="6222091">
              <a:off x="997058" y="2474718"/>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80"/>
            <p:cNvSpPr/>
            <p:nvPr/>
          </p:nvSpPr>
          <p:spPr>
            <a:xfrm rot="6223944">
              <a:off x="1147077" y="2408427"/>
              <a:ext cx="96045" cy="92556"/>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45" name="Google Shape;945;p80"/>
            <p:cNvSpPr/>
            <p:nvPr/>
          </p:nvSpPr>
          <p:spPr>
            <a:xfrm rot="18683">
              <a:off x="1251502" y="2338773"/>
              <a:ext cx="55201" cy="53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 name="Google Shape;946;p80"/>
          <p:cNvSpPr/>
          <p:nvPr/>
        </p:nvSpPr>
        <p:spPr>
          <a:xfrm rot="5400000">
            <a:off x="6394307" y="2394036"/>
            <a:ext cx="5154649"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80"/>
          <p:cNvSpPr txBox="1"/>
          <p:nvPr>
            <p:ph idx="1" type="subTitle"/>
          </p:nvPr>
        </p:nvSpPr>
        <p:spPr>
          <a:xfrm flipH="1">
            <a:off x="5397825" y="2683238"/>
            <a:ext cx="3010500" cy="12957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Char char="●"/>
              <a:defRPr sz="1600"/>
            </a:lvl1pPr>
            <a:lvl2pPr lvl="1" algn="r">
              <a:spcBef>
                <a:spcPts val="1600"/>
              </a:spcBef>
              <a:spcAft>
                <a:spcPts val="0"/>
              </a:spcAft>
              <a:buSzPts val="1600"/>
              <a:buChar char="○"/>
              <a:defRPr sz="1600"/>
            </a:lvl2pPr>
            <a:lvl3pPr lvl="2" algn="r">
              <a:spcBef>
                <a:spcPts val="1600"/>
              </a:spcBef>
              <a:spcAft>
                <a:spcPts val="0"/>
              </a:spcAft>
              <a:buSzPts val="1600"/>
              <a:buChar char="■"/>
              <a:defRPr sz="1600"/>
            </a:lvl3pPr>
            <a:lvl4pPr lvl="3" algn="r">
              <a:spcBef>
                <a:spcPts val="1600"/>
              </a:spcBef>
              <a:spcAft>
                <a:spcPts val="0"/>
              </a:spcAft>
              <a:buSzPts val="1600"/>
              <a:buChar char="●"/>
              <a:defRPr sz="1600"/>
            </a:lvl4pPr>
            <a:lvl5pPr lvl="4" algn="r">
              <a:spcBef>
                <a:spcPts val="1600"/>
              </a:spcBef>
              <a:spcAft>
                <a:spcPts val="0"/>
              </a:spcAft>
              <a:buSzPts val="1600"/>
              <a:buChar char="○"/>
              <a:defRPr sz="1600"/>
            </a:lvl5pPr>
            <a:lvl6pPr lvl="5" algn="r">
              <a:spcBef>
                <a:spcPts val="1600"/>
              </a:spcBef>
              <a:spcAft>
                <a:spcPts val="0"/>
              </a:spcAft>
              <a:buSzPts val="1600"/>
              <a:buChar char="■"/>
              <a:defRPr sz="1600"/>
            </a:lvl6pPr>
            <a:lvl7pPr lvl="6" algn="r">
              <a:spcBef>
                <a:spcPts val="1600"/>
              </a:spcBef>
              <a:spcAft>
                <a:spcPts val="0"/>
              </a:spcAft>
              <a:buSzPts val="1600"/>
              <a:buChar char="●"/>
              <a:defRPr sz="1600"/>
            </a:lvl7pPr>
            <a:lvl8pPr lvl="7" algn="r">
              <a:spcBef>
                <a:spcPts val="1600"/>
              </a:spcBef>
              <a:spcAft>
                <a:spcPts val="0"/>
              </a:spcAft>
              <a:buSzPts val="1600"/>
              <a:buChar char="○"/>
              <a:defRPr sz="1600"/>
            </a:lvl8pPr>
            <a:lvl9pPr lvl="8" algn="r">
              <a:spcBef>
                <a:spcPts val="1600"/>
              </a:spcBef>
              <a:spcAft>
                <a:spcPts val="1600"/>
              </a:spcAft>
              <a:buSzPts val="1600"/>
              <a:buChar char="■"/>
              <a:defRPr sz="1600"/>
            </a:lvl9pPr>
          </a:lstStyle>
          <a:p/>
        </p:txBody>
      </p:sp>
      <p:sp>
        <p:nvSpPr>
          <p:cNvPr id="948" name="Google Shape;948;p80"/>
          <p:cNvSpPr txBox="1"/>
          <p:nvPr>
            <p:ph type="title"/>
          </p:nvPr>
        </p:nvSpPr>
        <p:spPr>
          <a:xfrm flipH="1">
            <a:off x="6180825" y="992600"/>
            <a:ext cx="2227500" cy="1054800"/>
          </a:xfrm>
          <a:prstGeom prst="rect">
            <a:avLst/>
          </a:prstGeom>
        </p:spPr>
        <p:txBody>
          <a:bodyPr anchorCtr="0" anchor="t" bIns="91425" lIns="91425" spcFirstLastPara="1" rIns="91425" wrap="square" tIns="91425">
            <a:noAutofit/>
          </a:bodyPr>
          <a:lstStyle>
            <a:lvl1pPr lvl="0" algn="r">
              <a:spcBef>
                <a:spcPts val="0"/>
              </a:spcBef>
              <a:spcAft>
                <a:spcPts val="0"/>
              </a:spcAft>
              <a:buSzPts val="3400"/>
              <a:buNone/>
              <a:defRPr/>
            </a:lvl1pPr>
            <a:lvl2pPr lvl="1" algn="r">
              <a:spcBef>
                <a:spcPts val="0"/>
              </a:spcBef>
              <a:spcAft>
                <a:spcPts val="0"/>
              </a:spcAft>
              <a:buSzPts val="3400"/>
              <a:buNone/>
              <a:defRPr/>
            </a:lvl2pPr>
            <a:lvl3pPr lvl="2" algn="r">
              <a:spcBef>
                <a:spcPts val="0"/>
              </a:spcBef>
              <a:spcAft>
                <a:spcPts val="0"/>
              </a:spcAft>
              <a:buSzPts val="3400"/>
              <a:buNone/>
              <a:defRPr/>
            </a:lvl3pPr>
            <a:lvl4pPr lvl="3" algn="r">
              <a:spcBef>
                <a:spcPts val="0"/>
              </a:spcBef>
              <a:spcAft>
                <a:spcPts val="0"/>
              </a:spcAft>
              <a:buSzPts val="3400"/>
              <a:buNone/>
              <a:defRPr/>
            </a:lvl4pPr>
            <a:lvl5pPr lvl="4" algn="r">
              <a:spcBef>
                <a:spcPts val="0"/>
              </a:spcBef>
              <a:spcAft>
                <a:spcPts val="0"/>
              </a:spcAft>
              <a:buSzPts val="3400"/>
              <a:buNone/>
              <a:defRPr/>
            </a:lvl5pPr>
            <a:lvl6pPr lvl="5" algn="r">
              <a:spcBef>
                <a:spcPts val="0"/>
              </a:spcBef>
              <a:spcAft>
                <a:spcPts val="0"/>
              </a:spcAft>
              <a:buSzPts val="3400"/>
              <a:buNone/>
              <a:defRPr/>
            </a:lvl6pPr>
            <a:lvl7pPr lvl="6" algn="r">
              <a:spcBef>
                <a:spcPts val="0"/>
              </a:spcBef>
              <a:spcAft>
                <a:spcPts val="0"/>
              </a:spcAft>
              <a:buSzPts val="3400"/>
              <a:buNone/>
              <a:defRPr/>
            </a:lvl7pPr>
            <a:lvl8pPr lvl="7" algn="r">
              <a:spcBef>
                <a:spcPts val="0"/>
              </a:spcBef>
              <a:spcAft>
                <a:spcPts val="0"/>
              </a:spcAft>
              <a:buSzPts val="3400"/>
              <a:buNone/>
              <a:defRPr/>
            </a:lvl8pPr>
            <a:lvl9pPr lvl="8" algn="r">
              <a:spcBef>
                <a:spcPts val="0"/>
              </a:spcBef>
              <a:spcAft>
                <a:spcPts val="0"/>
              </a:spcAft>
              <a:buSzPts val="3400"/>
              <a:buNone/>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3">
  <p:cSld name="CUSTOM_6">
    <p:spTree>
      <p:nvGrpSpPr>
        <p:cNvPr id="949" name="Shape 949"/>
        <p:cNvGrpSpPr/>
        <p:nvPr/>
      </p:nvGrpSpPr>
      <p:grpSpPr>
        <a:xfrm>
          <a:off x="0" y="0"/>
          <a:ext cx="0" cy="0"/>
          <a:chOff x="0" y="0"/>
          <a:chExt cx="0" cy="0"/>
        </a:xfrm>
      </p:grpSpPr>
      <p:sp>
        <p:nvSpPr>
          <p:cNvPr id="950" name="Google Shape;950;p81"/>
          <p:cNvSpPr txBox="1"/>
          <p:nvPr>
            <p:ph type="ctrTitle"/>
          </p:nvPr>
        </p:nvSpPr>
        <p:spPr>
          <a:xfrm>
            <a:off x="713250" y="1166013"/>
            <a:ext cx="7717500" cy="805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951" name="Google Shape;951;p81"/>
          <p:cNvSpPr txBox="1"/>
          <p:nvPr>
            <p:ph idx="1" type="subTitle"/>
          </p:nvPr>
        </p:nvSpPr>
        <p:spPr>
          <a:xfrm>
            <a:off x="713250" y="2064425"/>
            <a:ext cx="7717500" cy="415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atin typeface="Montserrat Light"/>
                <a:ea typeface="Montserrat Light"/>
                <a:cs typeface="Montserrat Light"/>
                <a:sym typeface="Montserrat Light"/>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grpSp>
        <p:nvGrpSpPr>
          <p:cNvPr id="952" name="Google Shape;952;p81"/>
          <p:cNvGrpSpPr/>
          <p:nvPr/>
        </p:nvGrpSpPr>
        <p:grpSpPr>
          <a:xfrm flipH="1" rot="-10739961">
            <a:off x="-1239" y="3316409"/>
            <a:ext cx="9135517" cy="1874526"/>
            <a:chOff x="5264400" y="50"/>
            <a:chExt cx="2080050" cy="772500"/>
          </a:xfrm>
        </p:grpSpPr>
        <p:sp>
          <p:nvSpPr>
            <p:cNvPr id="953" name="Google Shape;953;p81"/>
            <p:cNvSpPr/>
            <p:nvPr/>
          </p:nvSpPr>
          <p:spPr>
            <a:xfrm>
              <a:off x="5264400" y="50"/>
              <a:ext cx="2080050" cy="13375"/>
            </a:xfrm>
            <a:custGeom>
              <a:rect b="b" l="l" r="r" t="t"/>
              <a:pathLst>
                <a:path extrusionOk="0" h="535" w="83202">
                  <a:moveTo>
                    <a:pt x="0" y="0"/>
                  </a:moveTo>
                  <a:lnTo>
                    <a:pt x="0" y="534"/>
                  </a:lnTo>
                  <a:lnTo>
                    <a:pt x="83201" y="534"/>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81"/>
            <p:cNvSpPr/>
            <p:nvPr/>
          </p:nvSpPr>
          <p:spPr>
            <a:xfrm>
              <a:off x="5264400" y="383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81"/>
            <p:cNvSpPr/>
            <p:nvPr/>
          </p:nvSpPr>
          <p:spPr>
            <a:xfrm>
              <a:off x="5264400" y="75950"/>
              <a:ext cx="2080050" cy="13375"/>
            </a:xfrm>
            <a:custGeom>
              <a:rect b="b" l="l" r="r" t="t"/>
              <a:pathLst>
                <a:path extrusionOk="0" h="535"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81"/>
            <p:cNvSpPr/>
            <p:nvPr/>
          </p:nvSpPr>
          <p:spPr>
            <a:xfrm>
              <a:off x="5264400" y="1142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81"/>
            <p:cNvSpPr/>
            <p:nvPr/>
          </p:nvSpPr>
          <p:spPr>
            <a:xfrm>
              <a:off x="5264400" y="1518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81"/>
            <p:cNvSpPr/>
            <p:nvPr/>
          </p:nvSpPr>
          <p:spPr>
            <a:xfrm>
              <a:off x="5264400" y="1901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81"/>
            <p:cNvSpPr/>
            <p:nvPr/>
          </p:nvSpPr>
          <p:spPr>
            <a:xfrm>
              <a:off x="5264400" y="22777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81"/>
            <p:cNvSpPr/>
            <p:nvPr/>
          </p:nvSpPr>
          <p:spPr>
            <a:xfrm>
              <a:off x="5264400" y="266050"/>
              <a:ext cx="2080050" cy="13375"/>
            </a:xfrm>
            <a:custGeom>
              <a:rect b="b" l="l" r="r" t="t"/>
              <a:pathLst>
                <a:path extrusionOk="0" h="535" w="83202">
                  <a:moveTo>
                    <a:pt x="0" y="0"/>
                  </a:moveTo>
                  <a:lnTo>
                    <a:pt x="0" y="534"/>
                  </a:lnTo>
                  <a:lnTo>
                    <a:pt x="83201" y="534"/>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81"/>
            <p:cNvSpPr/>
            <p:nvPr/>
          </p:nvSpPr>
          <p:spPr>
            <a:xfrm>
              <a:off x="5264400" y="3037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1"/>
            <p:cNvSpPr/>
            <p:nvPr/>
          </p:nvSpPr>
          <p:spPr>
            <a:xfrm>
              <a:off x="5264400" y="341950"/>
              <a:ext cx="2080050" cy="13375"/>
            </a:xfrm>
            <a:custGeom>
              <a:rect b="b" l="l" r="r" t="t"/>
              <a:pathLst>
                <a:path extrusionOk="0" h="535"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1"/>
            <p:cNvSpPr/>
            <p:nvPr/>
          </p:nvSpPr>
          <p:spPr>
            <a:xfrm>
              <a:off x="5264400" y="3796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81"/>
            <p:cNvSpPr/>
            <p:nvPr/>
          </p:nvSpPr>
          <p:spPr>
            <a:xfrm>
              <a:off x="5264400" y="4178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81"/>
            <p:cNvSpPr/>
            <p:nvPr/>
          </p:nvSpPr>
          <p:spPr>
            <a:xfrm>
              <a:off x="5264400" y="4555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1"/>
            <p:cNvSpPr/>
            <p:nvPr/>
          </p:nvSpPr>
          <p:spPr>
            <a:xfrm>
              <a:off x="5264400" y="49377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1"/>
            <p:cNvSpPr/>
            <p:nvPr/>
          </p:nvSpPr>
          <p:spPr>
            <a:xfrm>
              <a:off x="5264400" y="531425"/>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81"/>
            <p:cNvSpPr/>
            <p:nvPr/>
          </p:nvSpPr>
          <p:spPr>
            <a:xfrm>
              <a:off x="5264400" y="56970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81"/>
            <p:cNvSpPr/>
            <p:nvPr/>
          </p:nvSpPr>
          <p:spPr>
            <a:xfrm>
              <a:off x="5264400" y="607350"/>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81"/>
            <p:cNvSpPr/>
            <p:nvPr/>
          </p:nvSpPr>
          <p:spPr>
            <a:xfrm>
              <a:off x="5264400" y="64560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81"/>
            <p:cNvSpPr/>
            <p:nvPr/>
          </p:nvSpPr>
          <p:spPr>
            <a:xfrm>
              <a:off x="5264400" y="683250"/>
              <a:ext cx="2080050" cy="13400"/>
            </a:xfrm>
            <a:custGeom>
              <a:rect b="b" l="l" r="r" t="t"/>
              <a:pathLst>
                <a:path extrusionOk="0" h="536" w="83202">
                  <a:moveTo>
                    <a:pt x="0" y="1"/>
                  </a:moveTo>
                  <a:lnTo>
                    <a:pt x="0" y="535"/>
                  </a:lnTo>
                  <a:lnTo>
                    <a:pt x="83201" y="535"/>
                  </a:lnTo>
                  <a:lnTo>
                    <a:pt x="83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81"/>
            <p:cNvSpPr/>
            <p:nvPr/>
          </p:nvSpPr>
          <p:spPr>
            <a:xfrm>
              <a:off x="5264400" y="72152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81"/>
            <p:cNvSpPr/>
            <p:nvPr/>
          </p:nvSpPr>
          <p:spPr>
            <a:xfrm>
              <a:off x="5264400" y="759175"/>
              <a:ext cx="2080050" cy="13375"/>
            </a:xfrm>
            <a:custGeom>
              <a:rect b="b" l="l" r="r" t="t"/>
              <a:pathLst>
                <a:path extrusionOk="0" h="535" w="83202">
                  <a:moveTo>
                    <a:pt x="0" y="0"/>
                  </a:moveTo>
                  <a:lnTo>
                    <a:pt x="0" y="535"/>
                  </a:lnTo>
                  <a:lnTo>
                    <a:pt x="83201" y="535"/>
                  </a:lnTo>
                  <a:lnTo>
                    <a:pt x="83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81"/>
          <p:cNvGrpSpPr/>
          <p:nvPr/>
        </p:nvGrpSpPr>
        <p:grpSpPr>
          <a:xfrm flipH="1" rot="10704814">
            <a:off x="3917" y="3191296"/>
            <a:ext cx="9136169" cy="2100465"/>
            <a:chOff x="5264400" y="50"/>
            <a:chExt cx="2080050" cy="772500"/>
          </a:xfrm>
        </p:grpSpPr>
        <p:sp>
          <p:nvSpPr>
            <p:cNvPr id="975" name="Google Shape;975;p81"/>
            <p:cNvSpPr/>
            <p:nvPr/>
          </p:nvSpPr>
          <p:spPr>
            <a:xfrm>
              <a:off x="5264400" y="50"/>
              <a:ext cx="2080050" cy="13375"/>
            </a:xfrm>
            <a:custGeom>
              <a:rect b="b" l="l" r="r" t="t"/>
              <a:pathLst>
                <a:path extrusionOk="0" h="535" w="83202">
                  <a:moveTo>
                    <a:pt x="0" y="0"/>
                  </a:moveTo>
                  <a:lnTo>
                    <a:pt x="0" y="534"/>
                  </a:lnTo>
                  <a:lnTo>
                    <a:pt x="83201" y="534"/>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81"/>
            <p:cNvSpPr/>
            <p:nvPr/>
          </p:nvSpPr>
          <p:spPr>
            <a:xfrm>
              <a:off x="5264400" y="383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81"/>
            <p:cNvSpPr/>
            <p:nvPr/>
          </p:nvSpPr>
          <p:spPr>
            <a:xfrm>
              <a:off x="5264400" y="75950"/>
              <a:ext cx="2080050" cy="13375"/>
            </a:xfrm>
            <a:custGeom>
              <a:rect b="b" l="l" r="r" t="t"/>
              <a:pathLst>
                <a:path extrusionOk="0" h="535"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81"/>
            <p:cNvSpPr/>
            <p:nvPr/>
          </p:nvSpPr>
          <p:spPr>
            <a:xfrm>
              <a:off x="5264400" y="1142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81"/>
            <p:cNvSpPr/>
            <p:nvPr/>
          </p:nvSpPr>
          <p:spPr>
            <a:xfrm>
              <a:off x="5264400" y="1518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81"/>
            <p:cNvSpPr/>
            <p:nvPr/>
          </p:nvSpPr>
          <p:spPr>
            <a:xfrm>
              <a:off x="5264400" y="1901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81"/>
            <p:cNvSpPr/>
            <p:nvPr/>
          </p:nvSpPr>
          <p:spPr>
            <a:xfrm>
              <a:off x="5264400" y="22777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81"/>
            <p:cNvSpPr/>
            <p:nvPr/>
          </p:nvSpPr>
          <p:spPr>
            <a:xfrm>
              <a:off x="5264400" y="266050"/>
              <a:ext cx="2080050" cy="13375"/>
            </a:xfrm>
            <a:custGeom>
              <a:rect b="b" l="l" r="r" t="t"/>
              <a:pathLst>
                <a:path extrusionOk="0" h="535" w="83202">
                  <a:moveTo>
                    <a:pt x="0" y="0"/>
                  </a:moveTo>
                  <a:lnTo>
                    <a:pt x="0" y="534"/>
                  </a:lnTo>
                  <a:lnTo>
                    <a:pt x="83201" y="534"/>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81"/>
            <p:cNvSpPr/>
            <p:nvPr/>
          </p:nvSpPr>
          <p:spPr>
            <a:xfrm>
              <a:off x="5264400" y="3037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81"/>
            <p:cNvSpPr/>
            <p:nvPr/>
          </p:nvSpPr>
          <p:spPr>
            <a:xfrm>
              <a:off x="5264400" y="341950"/>
              <a:ext cx="2080050" cy="13375"/>
            </a:xfrm>
            <a:custGeom>
              <a:rect b="b" l="l" r="r" t="t"/>
              <a:pathLst>
                <a:path extrusionOk="0" h="535"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81"/>
            <p:cNvSpPr/>
            <p:nvPr/>
          </p:nvSpPr>
          <p:spPr>
            <a:xfrm>
              <a:off x="5264400" y="3796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81"/>
            <p:cNvSpPr/>
            <p:nvPr/>
          </p:nvSpPr>
          <p:spPr>
            <a:xfrm>
              <a:off x="5264400" y="4178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81"/>
            <p:cNvSpPr/>
            <p:nvPr/>
          </p:nvSpPr>
          <p:spPr>
            <a:xfrm>
              <a:off x="5264400" y="4555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81"/>
            <p:cNvSpPr/>
            <p:nvPr/>
          </p:nvSpPr>
          <p:spPr>
            <a:xfrm>
              <a:off x="5264400" y="49377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1"/>
            <p:cNvSpPr/>
            <p:nvPr/>
          </p:nvSpPr>
          <p:spPr>
            <a:xfrm>
              <a:off x="5264400" y="531425"/>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81"/>
            <p:cNvSpPr/>
            <p:nvPr/>
          </p:nvSpPr>
          <p:spPr>
            <a:xfrm>
              <a:off x="5264400" y="56970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81"/>
            <p:cNvSpPr/>
            <p:nvPr/>
          </p:nvSpPr>
          <p:spPr>
            <a:xfrm>
              <a:off x="5264400" y="607350"/>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81"/>
            <p:cNvSpPr/>
            <p:nvPr/>
          </p:nvSpPr>
          <p:spPr>
            <a:xfrm>
              <a:off x="5264400" y="64560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81"/>
            <p:cNvSpPr/>
            <p:nvPr/>
          </p:nvSpPr>
          <p:spPr>
            <a:xfrm>
              <a:off x="5264400" y="683250"/>
              <a:ext cx="2080050" cy="13400"/>
            </a:xfrm>
            <a:custGeom>
              <a:rect b="b" l="l" r="r" t="t"/>
              <a:pathLst>
                <a:path extrusionOk="0" h="536" w="83202">
                  <a:moveTo>
                    <a:pt x="0" y="1"/>
                  </a:moveTo>
                  <a:lnTo>
                    <a:pt x="0" y="535"/>
                  </a:lnTo>
                  <a:lnTo>
                    <a:pt x="83201" y="535"/>
                  </a:lnTo>
                  <a:lnTo>
                    <a:pt x="83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81"/>
            <p:cNvSpPr/>
            <p:nvPr/>
          </p:nvSpPr>
          <p:spPr>
            <a:xfrm>
              <a:off x="5264400" y="72152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81"/>
            <p:cNvSpPr/>
            <p:nvPr/>
          </p:nvSpPr>
          <p:spPr>
            <a:xfrm>
              <a:off x="5264400" y="759175"/>
              <a:ext cx="2080050" cy="13375"/>
            </a:xfrm>
            <a:custGeom>
              <a:rect b="b" l="l" r="r" t="t"/>
              <a:pathLst>
                <a:path extrusionOk="0" h="535" w="83202">
                  <a:moveTo>
                    <a:pt x="0" y="0"/>
                  </a:moveTo>
                  <a:lnTo>
                    <a:pt x="0" y="535"/>
                  </a:lnTo>
                  <a:lnTo>
                    <a:pt x="83201" y="535"/>
                  </a:lnTo>
                  <a:lnTo>
                    <a:pt x="83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996" name="Shape 996"/>
        <p:cNvGrpSpPr/>
        <p:nvPr/>
      </p:nvGrpSpPr>
      <p:grpSpPr>
        <a:xfrm>
          <a:off x="0" y="0"/>
          <a:ext cx="0" cy="0"/>
          <a:chOff x="0" y="0"/>
          <a:chExt cx="0" cy="0"/>
        </a:xfrm>
      </p:grpSpPr>
      <p:sp>
        <p:nvSpPr>
          <p:cNvPr id="997" name="Google Shape;997;p82"/>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998" name="Google Shape;998;p82"/>
          <p:cNvSpPr txBox="1"/>
          <p:nvPr>
            <p:ph idx="1" type="subTitle"/>
          </p:nvPr>
        </p:nvSpPr>
        <p:spPr>
          <a:xfrm>
            <a:off x="713250" y="2186600"/>
            <a:ext cx="3734400" cy="2421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999" name="Google Shape;999;p82"/>
          <p:cNvSpPr txBox="1"/>
          <p:nvPr>
            <p:ph idx="2" type="subTitle"/>
          </p:nvPr>
        </p:nvSpPr>
        <p:spPr>
          <a:xfrm>
            <a:off x="713250" y="1786100"/>
            <a:ext cx="3734400" cy="400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00" name="Google Shape;1000;p82"/>
          <p:cNvSpPr txBox="1"/>
          <p:nvPr>
            <p:ph idx="3" type="subTitle"/>
          </p:nvPr>
        </p:nvSpPr>
        <p:spPr>
          <a:xfrm>
            <a:off x="4696325" y="2186600"/>
            <a:ext cx="3734400" cy="2421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1001" name="Google Shape;1001;p82"/>
          <p:cNvSpPr txBox="1"/>
          <p:nvPr>
            <p:ph idx="4" type="subTitle"/>
          </p:nvPr>
        </p:nvSpPr>
        <p:spPr>
          <a:xfrm>
            <a:off x="4696325" y="1786100"/>
            <a:ext cx="3734400" cy="400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02" name="Google Shape;1002;p82"/>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2"/>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
    <p:spTree>
      <p:nvGrpSpPr>
        <p:cNvPr id="1004" name="Shape 1004"/>
        <p:cNvGrpSpPr/>
        <p:nvPr/>
      </p:nvGrpSpPr>
      <p:grpSpPr>
        <a:xfrm>
          <a:off x="0" y="0"/>
          <a:ext cx="0" cy="0"/>
          <a:chOff x="0" y="0"/>
          <a:chExt cx="0" cy="0"/>
        </a:xfrm>
      </p:grpSpPr>
      <p:sp>
        <p:nvSpPr>
          <p:cNvPr id="1005" name="Google Shape;1005;p83"/>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006" name="Google Shape;1006;p83"/>
          <p:cNvSpPr txBox="1"/>
          <p:nvPr>
            <p:ph idx="1" type="subTitle"/>
          </p:nvPr>
        </p:nvSpPr>
        <p:spPr>
          <a:xfrm>
            <a:off x="1185425"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07" name="Google Shape;1007;p83"/>
          <p:cNvSpPr txBox="1"/>
          <p:nvPr>
            <p:ph idx="2" type="subTitle"/>
          </p:nvPr>
        </p:nvSpPr>
        <p:spPr>
          <a:xfrm>
            <a:off x="1185425"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08" name="Google Shape;1008;p83"/>
          <p:cNvSpPr txBox="1"/>
          <p:nvPr>
            <p:ph idx="3" type="subTitle"/>
          </p:nvPr>
        </p:nvSpPr>
        <p:spPr>
          <a:xfrm>
            <a:off x="3700650"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09" name="Google Shape;1009;p83"/>
          <p:cNvSpPr txBox="1"/>
          <p:nvPr>
            <p:ph idx="4" type="subTitle"/>
          </p:nvPr>
        </p:nvSpPr>
        <p:spPr>
          <a:xfrm>
            <a:off x="3700650"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10" name="Google Shape;1010;p83"/>
          <p:cNvSpPr txBox="1"/>
          <p:nvPr>
            <p:ph idx="5" type="subTitle"/>
          </p:nvPr>
        </p:nvSpPr>
        <p:spPr>
          <a:xfrm>
            <a:off x="6215875" y="33143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11" name="Google Shape;1011;p83"/>
          <p:cNvSpPr txBox="1"/>
          <p:nvPr>
            <p:ph idx="6" type="subTitle"/>
          </p:nvPr>
        </p:nvSpPr>
        <p:spPr>
          <a:xfrm>
            <a:off x="6215875" y="261925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12" name="Google Shape;1012;p83"/>
          <p:cNvSpPr/>
          <p:nvPr/>
        </p:nvSpPr>
        <p:spPr>
          <a:xfrm>
            <a:off x="0" y="4513263"/>
            <a:ext cx="666039" cy="630213"/>
          </a:xfrm>
          <a:custGeom>
            <a:rect b="b" l="l" r="r" t="t"/>
            <a:pathLst>
              <a:path extrusionOk="0" h="14634" w="15465">
                <a:moveTo>
                  <a:pt x="1019" y="1"/>
                </a:moveTo>
                <a:cubicBezTo>
                  <a:pt x="677" y="1"/>
                  <a:pt x="335" y="52"/>
                  <a:pt x="1" y="155"/>
                </a:cubicBezTo>
                <a:lnTo>
                  <a:pt x="1" y="730"/>
                </a:lnTo>
                <a:cubicBezTo>
                  <a:pt x="329" y="614"/>
                  <a:pt x="666" y="557"/>
                  <a:pt x="1002" y="557"/>
                </a:cubicBezTo>
                <a:cubicBezTo>
                  <a:pt x="1381" y="557"/>
                  <a:pt x="1757" y="630"/>
                  <a:pt x="2116" y="771"/>
                </a:cubicBezTo>
                <a:cubicBezTo>
                  <a:pt x="4088" y="1675"/>
                  <a:pt x="3841" y="4365"/>
                  <a:pt x="5546" y="5556"/>
                </a:cubicBezTo>
                <a:cubicBezTo>
                  <a:pt x="6100" y="5937"/>
                  <a:pt x="6703" y="6074"/>
                  <a:pt x="7324" y="6074"/>
                </a:cubicBezTo>
                <a:cubicBezTo>
                  <a:pt x="8612" y="6074"/>
                  <a:pt x="9981" y="5484"/>
                  <a:pt x="11173" y="5248"/>
                </a:cubicBezTo>
                <a:cubicBezTo>
                  <a:pt x="11547" y="5177"/>
                  <a:pt x="11953" y="5121"/>
                  <a:pt x="12356" y="5121"/>
                </a:cubicBezTo>
                <a:cubicBezTo>
                  <a:pt x="12880" y="5121"/>
                  <a:pt x="13401" y="5216"/>
                  <a:pt x="13842" y="5495"/>
                </a:cubicBezTo>
                <a:cubicBezTo>
                  <a:pt x="14725" y="6070"/>
                  <a:pt x="14849" y="7137"/>
                  <a:pt x="14787" y="8103"/>
                </a:cubicBezTo>
                <a:cubicBezTo>
                  <a:pt x="14664" y="9437"/>
                  <a:pt x="14315" y="10752"/>
                  <a:pt x="14048" y="12066"/>
                </a:cubicBezTo>
                <a:lnTo>
                  <a:pt x="13534" y="14633"/>
                </a:lnTo>
                <a:lnTo>
                  <a:pt x="14130" y="14633"/>
                </a:lnTo>
                <a:lnTo>
                  <a:pt x="14561" y="12456"/>
                </a:lnTo>
                <a:cubicBezTo>
                  <a:pt x="14807" y="11204"/>
                  <a:pt x="15116" y="9951"/>
                  <a:pt x="15300" y="8678"/>
                </a:cubicBezTo>
                <a:cubicBezTo>
                  <a:pt x="15444" y="7692"/>
                  <a:pt x="15465" y="6583"/>
                  <a:pt x="14890" y="5720"/>
                </a:cubicBezTo>
                <a:cubicBezTo>
                  <a:pt x="14335" y="4920"/>
                  <a:pt x="13432" y="4570"/>
                  <a:pt x="12487" y="4550"/>
                </a:cubicBezTo>
                <a:cubicBezTo>
                  <a:pt x="12425" y="4547"/>
                  <a:pt x="12362" y="4546"/>
                  <a:pt x="12301" y="4546"/>
                </a:cubicBezTo>
                <a:cubicBezTo>
                  <a:pt x="11345" y="4546"/>
                  <a:pt x="10454" y="4834"/>
                  <a:pt x="9509" y="5104"/>
                </a:cubicBezTo>
                <a:cubicBezTo>
                  <a:pt x="8844" y="5295"/>
                  <a:pt x="8106" y="5485"/>
                  <a:pt x="7386" y="5485"/>
                </a:cubicBezTo>
                <a:cubicBezTo>
                  <a:pt x="7017" y="5485"/>
                  <a:pt x="6653" y="5435"/>
                  <a:pt x="6306" y="5310"/>
                </a:cubicBezTo>
                <a:cubicBezTo>
                  <a:pt x="5197" y="4878"/>
                  <a:pt x="4868" y="3667"/>
                  <a:pt x="4416" y="2681"/>
                </a:cubicBezTo>
                <a:cubicBezTo>
                  <a:pt x="4026" y="1798"/>
                  <a:pt x="3472" y="874"/>
                  <a:pt x="2589" y="381"/>
                </a:cubicBezTo>
                <a:cubicBezTo>
                  <a:pt x="2097" y="129"/>
                  <a:pt x="1560" y="1"/>
                  <a:pt x="1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83"/>
          <p:cNvSpPr/>
          <p:nvPr/>
        </p:nvSpPr>
        <p:spPr>
          <a:xfrm>
            <a:off x="8200453" y="0"/>
            <a:ext cx="943546" cy="498999"/>
          </a:xfrm>
          <a:custGeom>
            <a:rect b="b" l="l" r="r" t="t"/>
            <a:pathLst>
              <a:path extrusionOk="0" h="9558" w="18073">
                <a:moveTo>
                  <a:pt x="0" y="1"/>
                </a:moveTo>
                <a:cubicBezTo>
                  <a:pt x="62" y="1007"/>
                  <a:pt x="370" y="1972"/>
                  <a:pt x="1130" y="2670"/>
                </a:cubicBezTo>
                <a:cubicBezTo>
                  <a:pt x="2341" y="3779"/>
                  <a:pt x="4087" y="3677"/>
                  <a:pt x="5607" y="3759"/>
                </a:cubicBezTo>
                <a:cubicBezTo>
                  <a:pt x="6408" y="3800"/>
                  <a:pt x="7250" y="3861"/>
                  <a:pt x="7968" y="4231"/>
                </a:cubicBezTo>
                <a:cubicBezTo>
                  <a:pt x="8769" y="4621"/>
                  <a:pt x="9365" y="5320"/>
                  <a:pt x="9899" y="6018"/>
                </a:cubicBezTo>
                <a:cubicBezTo>
                  <a:pt x="10371" y="6736"/>
                  <a:pt x="10925" y="7373"/>
                  <a:pt x="11562" y="7948"/>
                </a:cubicBezTo>
                <a:cubicBezTo>
                  <a:pt x="12178" y="8482"/>
                  <a:pt x="12897" y="8872"/>
                  <a:pt x="13677" y="9139"/>
                </a:cubicBezTo>
                <a:cubicBezTo>
                  <a:pt x="14436" y="9418"/>
                  <a:pt x="15238" y="9558"/>
                  <a:pt x="16045" y="9558"/>
                </a:cubicBezTo>
                <a:cubicBezTo>
                  <a:pt x="16724" y="9558"/>
                  <a:pt x="17406" y="9459"/>
                  <a:pt x="18072" y="9262"/>
                </a:cubicBezTo>
                <a:lnTo>
                  <a:pt x="18072" y="8646"/>
                </a:lnTo>
                <a:cubicBezTo>
                  <a:pt x="17402" y="8863"/>
                  <a:pt x="16709" y="8971"/>
                  <a:pt x="16017" y="8971"/>
                </a:cubicBezTo>
                <a:cubicBezTo>
                  <a:pt x="15395" y="8971"/>
                  <a:pt x="14773" y="8883"/>
                  <a:pt x="14170" y="8708"/>
                </a:cubicBezTo>
                <a:cubicBezTo>
                  <a:pt x="13410" y="8482"/>
                  <a:pt x="12712" y="8112"/>
                  <a:pt x="12096" y="7620"/>
                </a:cubicBezTo>
                <a:cubicBezTo>
                  <a:pt x="11459" y="7086"/>
                  <a:pt x="10925" y="6490"/>
                  <a:pt x="10453" y="5812"/>
                </a:cubicBezTo>
                <a:cubicBezTo>
                  <a:pt x="10001" y="5155"/>
                  <a:pt x="9467" y="4560"/>
                  <a:pt x="8831" y="4067"/>
                </a:cubicBezTo>
                <a:cubicBezTo>
                  <a:pt x="8194" y="3636"/>
                  <a:pt x="7475" y="3348"/>
                  <a:pt x="6695" y="3266"/>
                </a:cubicBezTo>
                <a:cubicBezTo>
                  <a:pt x="5258" y="3061"/>
                  <a:pt x="3594" y="3348"/>
                  <a:pt x="2239" y="2711"/>
                </a:cubicBezTo>
                <a:cubicBezTo>
                  <a:pt x="1109" y="2177"/>
                  <a:pt x="699" y="1130"/>
                  <a:pt x="5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83"/>
          <p:cNvSpPr/>
          <p:nvPr/>
        </p:nvSpPr>
        <p:spPr>
          <a:xfrm>
            <a:off x="20" y="3654652"/>
            <a:ext cx="1430555" cy="1488892"/>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83"/>
          <p:cNvSpPr/>
          <p:nvPr/>
        </p:nvSpPr>
        <p:spPr>
          <a:xfrm>
            <a:off x="7401348" y="0"/>
            <a:ext cx="1742736" cy="1413560"/>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3"/>
          <p:cNvSpPr/>
          <p:nvPr/>
        </p:nvSpPr>
        <p:spPr>
          <a:xfrm flipH="1" rot="10800000">
            <a:off x="7578749" y="4171572"/>
            <a:ext cx="1561745" cy="971952"/>
          </a:xfrm>
          <a:custGeom>
            <a:rect b="b" l="l" r="r" t="t"/>
            <a:pathLst>
              <a:path extrusionOk="0" h="8968" w="17477">
                <a:moveTo>
                  <a:pt x="1" y="0"/>
                </a:moveTo>
                <a:cubicBezTo>
                  <a:pt x="103" y="1130"/>
                  <a:pt x="514" y="2198"/>
                  <a:pt x="1644" y="2711"/>
                </a:cubicBezTo>
                <a:cubicBezTo>
                  <a:pt x="3020" y="3327"/>
                  <a:pt x="4662" y="3060"/>
                  <a:pt x="6120" y="3265"/>
                </a:cubicBezTo>
                <a:cubicBezTo>
                  <a:pt x="6880" y="3348"/>
                  <a:pt x="7620" y="3615"/>
                  <a:pt x="8256" y="4066"/>
                </a:cubicBezTo>
                <a:cubicBezTo>
                  <a:pt x="8872" y="4559"/>
                  <a:pt x="9427" y="5155"/>
                  <a:pt x="9879" y="5812"/>
                </a:cubicBezTo>
                <a:cubicBezTo>
                  <a:pt x="10330" y="6469"/>
                  <a:pt x="10885" y="7085"/>
                  <a:pt x="11501" y="7619"/>
                </a:cubicBezTo>
                <a:cubicBezTo>
                  <a:pt x="12117" y="8112"/>
                  <a:pt x="12836" y="8461"/>
                  <a:pt x="13596" y="8687"/>
                </a:cubicBezTo>
                <a:cubicBezTo>
                  <a:pt x="14208" y="8875"/>
                  <a:pt x="14839" y="8967"/>
                  <a:pt x="15468" y="8967"/>
                </a:cubicBezTo>
                <a:cubicBezTo>
                  <a:pt x="16148" y="8967"/>
                  <a:pt x="16826" y="8859"/>
                  <a:pt x="17477" y="8646"/>
                </a:cubicBezTo>
                <a:lnTo>
                  <a:pt x="174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83"/>
          <p:cNvSpPr/>
          <p:nvPr/>
        </p:nvSpPr>
        <p:spPr>
          <a:xfrm rot="10800000">
            <a:off x="-3" y="-22"/>
            <a:ext cx="656846" cy="1319487"/>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83"/>
          <p:cNvSpPr/>
          <p:nvPr/>
        </p:nvSpPr>
        <p:spPr>
          <a:xfrm rot="10800000">
            <a:off x="20" y="-23"/>
            <a:ext cx="1829580" cy="1738814"/>
          </a:xfrm>
          <a:custGeom>
            <a:rect b="b" l="l" r="r" t="t"/>
            <a:pathLst>
              <a:path extrusionOk="0" h="27252" w="34954">
                <a:moveTo>
                  <a:pt x="34953" y="1"/>
                </a:moveTo>
                <a:cubicBezTo>
                  <a:pt x="33454" y="2198"/>
                  <a:pt x="32283" y="4621"/>
                  <a:pt x="31441" y="7147"/>
                </a:cubicBezTo>
                <a:cubicBezTo>
                  <a:pt x="27601" y="18976"/>
                  <a:pt x="16594" y="26965"/>
                  <a:pt x="4169" y="26965"/>
                </a:cubicBezTo>
                <a:cubicBezTo>
                  <a:pt x="2773" y="26965"/>
                  <a:pt x="1377" y="27067"/>
                  <a:pt x="1" y="27252"/>
                </a:cubicBezTo>
                <a:lnTo>
                  <a:pt x="21564" y="27252"/>
                </a:lnTo>
                <a:cubicBezTo>
                  <a:pt x="22077" y="26759"/>
                  <a:pt x="22590" y="26246"/>
                  <a:pt x="23063" y="25712"/>
                </a:cubicBezTo>
                <a:cubicBezTo>
                  <a:pt x="25814" y="22570"/>
                  <a:pt x="27724" y="18791"/>
                  <a:pt x="29490" y="15054"/>
                </a:cubicBezTo>
                <a:cubicBezTo>
                  <a:pt x="31010" y="11788"/>
                  <a:pt x="32489" y="8338"/>
                  <a:pt x="34953" y="5689"/>
                </a:cubicBezTo>
                <a:lnTo>
                  <a:pt x="349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 name="Google Shape;1019;p83"/>
          <p:cNvGrpSpPr/>
          <p:nvPr/>
        </p:nvGrpSpPr>
        <p:grpSpPr>
          <a:xfrm rot="4232911">
            <a:off x="3195420" y="1230720"/>
            <a:ext cx="372791" cy="907150"/>
            <a:chOff x="128325" y="1634755"/>
            <a:chExt cx="372800" cy="907173"/>
          </a:xfrm>
        </p:grpSpPr>
        <p:sp>
          <p:nvSpPr>
            <p:cNvPr id="1020" name="Google Shape;1020;p83"/>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021" name="Google Shape;1021;p83"/>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3"/>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023" name="Google Shape;1023;p83"/>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24" name="Google Shape;1024;p83"/>
          <p:cNvGrpSpPr/>
          <p:nvPr/>
        </p:nvGrpSpPr>
        <p:grpSpPr>
          <a:xfrm flipH="1" rot="3694457">
            <a:off x="5645534" y="1339812"/>
            <a:ext cx="372785" cy="907136"/>
            <a:chOff x="128325" y="1634755"/>
            <a:chExt cx="372800" cy="907173"/>
          </a:xfrm>
        </p:grpSpPr>
        <p:sp>
          <p:nvSpPr>
            <p:cNvPr id="1025" name="Google Shape;1025;p83"/>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026" name="Google Shape;1026;p83"/>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3"/>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028" name="Google Shape;1028;p83"/>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
    <p:spTree>
      <p:nvGrpSpPr>
        <p:cNvPr id="1029" name="Shape 1029"/>
        <p:cNvGrpSpPr/>
        <p:nvPr/>
      </p:nvGrpSpPr>
      <p:grpSpPr>
        <a:xfrm>
          <a:off x="0" y="0"/>
          <a:ext cx="0" cy="0"/>
          <a:chOff x="0" y="0"/>
          <a:chExt cx="0" cy="0"/>
        </a:xfrm>
      </p:grpSpPr>
      <p:sp>
        <p:nvSpPr>
          <p:cNvPr id="1030" name="Google Shape;1030;p84"/>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031" name="Google Shape;1031;p84"/>
          <p:cNvSpPr txBox="1"/>
          <p:nvPr>
            <p:ph idx="1" type="subTitle"/>
          </p:nvPr>
        </p:nvSpPr>
        <p:spPr>
          <a:xfrm>
            <a:off x="2704829"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32" name="Google Shape;1032;p84"/>
          <p:cNvSpPr txBox="1"/>
          <p:nvPr>
            <p:ph idx="2" type="subTitle"/>
          </p:nvPr>
        </p:nvSpPr>
        <p:spPr>
          <a:xfrm>
            <a:off x="2704842"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33" name="Google Shape;1033;p84"/>
          <p:cNvSpPr txBox="1"/>
          <p:nvPr>
            <p:ph idx="3" type="subTitle"/>
          </p:nvPr>
        </p:nvSpPr>
        <p:spPr>
          <a:xfrm>
            <a:off x="4696446"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34" name="Google Shape;1034;p84"/>
          <p:cNvSpPr txBox="1"/>
          <p:nvPr>
            <p:ph idx="4" type="subTitle"/>
          </p:nvPr>
        </p:nvSpPr>
        <p:spPr>
          <a:xfrm>
            <a:off x="4696458"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35" name="Google Shape;1035;p84"/>
          <p:cNvSpPr txBox="1"/>
          <p:nvPr>
            <p:ph idx="5" type="subTitle"/>
          </p:nvPr>
        </p:nvSpPr>
        <p:spPr>
          <a:xfrm>
            <a:off x="6688063"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36" name="Google Shape;1036;p84"/>
          <p:cNvSpPr txBox="1"/>
          <p:nvPr>
            <p:ph idx="6" type="subTitle"/>
          </p:nvPr>
        </p:nvSpPr>
        <p:spPr>
          <a:xfrm>
            <a:off x="6688075"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37" name="Google Shape;1037;p84"/>
          <p:cNvSpPr txBox="1"/>
          <p:nvPr>
            <p:ph idx="7" type="subTitle"/>
          </p:nvPr>
        </p:nvSpPr>
        <p:spPr>
          <a:xfrm>
            <a:off x="713213" y="3037100"/>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38" name="Google Shape;1038;p84"/>
          <p:cNvSpPr txBox="1"/>
          <p:nvPr>
            <p:ph idx="8" type="subTitle"/>
          </p:nvPr>
        </p:nvSpPr>
        <p:spPr>
          <a:xfrm>
            <a:off x="713225" y="2612025"/>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39" name="Google Shape;1039;p84"/>
          <p:cNvSpPr/>
          <p:nvPr/>
        </p:nvSpPr>
        <p:spPr>
          <a:xfrm>
            <a:off x="0" y="3623299"/>
            <a:ext cx="1658910" cy="1520208"/>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84"/>
          <p:cNvSpPr/>
          <p:nvPr/>
        </p:nvSpPr>
        <p:spPr>
          <a:xfrm rot="5400000">
            <a:off x="8314447" y="-18040"/>
            <a:ext cx="811513" cy="847592"/>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4"/>
          <p:cNvSpPr/>
          <p:nvPr/>
        </p:nvSpPr>
        <p:spPr>
          <a:xfrm rot="5400000">
            <a:off x="8478005" y="-14481"/>
            <a:ext cx="651513" cy="680478"/>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4"/>
          <p:cNvSpPr/>
          <p:nvPr/>
        </p:nvSpPr>
        <p:spPr>
          <a:xfrm>
            <a:off x="0" y="4023863"/>
            <a:ext cx="1221794" cy="1119640"/>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7">
    <p:spTree>
      <p:nvGrpSpPr>
        <p:cNvPr id="1043" name="Shape 1043"/>
        <p:cNvGrpSpPr/>
        <p:nvPr/>
      </p:nvGrpSpPr>
      <p:grpSpPr>
        <a:xfrm>
          <a:off x="0" y="0"/>
          <a:ext cx="0" cy="0"/>
          <a:chOff x="0" y="0"/>
          <a:chExt cx="0" cy="0"/>
        </a:xfrm>
      </p:grpSpPr>
      <p:sp>
        <p:nvSpPr>
          <p:cNvPr id="1044" name="Google Shape;1044;p85"/>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045" name="Google Shape;1045;p85"/>
          <p:cNvSpPr txBox="1"/>
          <p:nvPr>
            <p:ph idx="1" type="subTitle"/>
          </p:nvPr>
        </p:nvSpPr>
        <p:spPr>
          <a:xfrm>
            <a:off x="5114523" y="230232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46" name="Google Shape;1046;p85"/>
          <p:cNvSpPr txBox="1"/>
          <p:nvPr>
            <p:ph idx="2" type="subTitle"/>
          </p:nvPr>
        </p:nvSpPr>
        <p:spPr>
          <a:xfrm>
            <a:off x="5114535" y="187725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47" name="Google Shape;1047;p85"/>
          <p:cNvSpPr txBox="1"/>
          <p:nvPr>
            <p:ph idx="3" type="subTitle"/>
          </p:nvPr>
        </p:nvSpPr>
        <p:spPr>
          <a:xfrm>
            <a:off x="2286765" y="39680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48" name="Google Shape;1048;p85"/>
          <p:cNvSpPr txBox="1"/>
          <p:nvPr>
            <p:ph idx="4" type="subTitle"/>
          </p:nvPr>
        </p:nvSpPr>
        <p:spPr>
          <a:xfrm>
            <a:off x="2286777" y="354300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49" name="Google Shape;1049;p85"/>
          <p:cNvSpPr txBox="1"/>
          <p:nvPr>
            <p:ph idx="5" type="subTitle"/>
          </p:nvPr>
        </p:nvSpPr>
        <p:spPr>
          <a:xfrm>
            <a:off x="5114531" y="39680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50" name="Google Shape;1050;p85"/>
          <p:cNvSpPr txBox="1"/>
          <p:nvPr>
            <p:ph idx="6" type="subTitle"/>
          </p:nvPr>
        </p:nvSpPr>
        <p:spPr>
          <a:xfrm>
            <a:off x="5114544" y="354300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51" name="Google Shape;1051;p85"/>
          <p:cNvSpPr txBox="1"/>
          <p:nvPr>
            <p:ph idx="7" type="subTitle"/>
          </p:nvPr>
        </p:nvSpPr>
        <p:spPr>
          <a:xfrm>
            <a:off x="2286756" y="230232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52" name="Google Shape;1052;p85"/>
          <p:cNvSpPr txBox="1"/>
          <p:nvPr>
            <p:ph idx="8" type="subTitle"/>
          </p:nvPr>
        </p:nvSpPr>
        <p:spPr>
          <a:xfrm>
            <a:off x="2286769" y="1877250"/>
            <a:ext cx="1742700" cy="372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20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53" name="Google Shape;1053;p85"/>
          <p:cNvSpPr/>
          <p:nvPr/>
        </p:nvSpPr>
        <p:spPr>
          <a:xfrm flipH="1" rot="5400000">
            <a:off x="-331401" y="3378847"/>
            <a:ext cx="2086605" cy="1420852"/>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85"/>
          <p:cNvSpPr/>
          <p:nvPr/>
        </p:nvSpPr>
        <p:spPr>
          <a:xfrm flipH="1" rot="5400000">
            <a:off x="-355484" y="3032891"/>
            <a:ext cx="2456643" cy="1742725"/>
          </a:xfrm>
          <a:custGeom>
            <a:rect b="b" l="l" r="r" t="t"/>
            <a:pathLst>
              <a:path extrusionOk="0" h="26449" w="37284">
                <a:moveTo>
                  <a:pt x="25730" y="1"/>
                </a:moveTo>
                <a:cubicBezTo>
                  <a:pt x="22370" y="1"/>
                  <a:pt x="18674" y="1159"/>
                  <a:pt x="15423" y="3694"/>
                </a:cubicBezTo>
                <a:cubicBezTo>
                  <a:pt x="12797" y="5732"/>
                  <a:pt x="9834" y="6316"/>
                  <a:pt x="6901" y="6316"/>
                </a:cubicBezTo>
                <a:cubicBezTo>
                  <a:pt x="4514" y="6316"/>
                  <a:pt x="2148" y="5929"/>
                  <a:pt x="1" y="5625"/>
                </a:cubicBezTo>
                <a:lnTo>
                  <a:pt x="1" y="11005"/>
                </a:lnTo>
                <a:lnTo>
                  <a:pt x="1561" y="11252"/>
                </a:lnTo>
                <a:cubicBezTo>
                  <a:pt x="3660" y="11592"/>
                  <a:pt x="5305" y="11858"/>
                  <a:pt x="6882" y="11858"/>
                </a:cubicBezTo>
                <a:cubicBezTo>
                  <a:pt x="10168" y="11858"/>
                  <a:pt x="13164" y="10703"/>
                  <a:pt x="19366" y="6652"/>
                </a:cubicBezTo>
                <a:cubicBezTo>
                  <a:pt x="21481" y="5276"/>
                  <a:pt x="23638" y="4557"/>
                  <a:pt x="25589" y="4557"/>
                </a:cubicBezTo>
                <a:cubicBezTo>
                  <a:pt x="27416" y="4557"/>
                  <a:pt x="28956" y="5132"/>
                  <a:pt x="30148" y="6323"/>
                </a:cubicBezTo>
                <a:cubicBezTo>
                  <a:pt x="31339" y="7494"/>
                  <a:pt x="31996" y="9178"/>
                  <a:pt x="31996" y="11067"/>
                </a:cubicBezTo>
                <a:cubicBezTo>
                  <a:pt x="32016" y="13121"/>
                  <a:pt x="31277" y="15338"/>
                  <a:pt x="29881" y="17515"/>
                </a:cubicBezTo>
                <a:cubicBezTo>
                  <a:pt x="28874" y="19097"/>
                  <a:pt x="26697" y="21109"/>
                  <a:pt x="23453" y="23491"/>
                </a:cubicBezTo>
                <a:cubicBezTo>
                  <a:pt x="22180" y="24415"/>
                  <a:pt x="21030" y="25196"/>
                  <a:pt x="20249" y="25709"/>
                </a:cubicBezTo>
                <a:cubicBezTo>
                  <a:pt x="19325" y="26305"/>
                  <a:pt x="19181" y="26428"/>
                  <a:pt x="19161" y="26448"/>
                </a:cubicBezTo>
                <a:lnTo>
                  <a:pt x="28710" y="26448"/>
                </a:lnTo>
                <a:cubicBezTo>
                  <a:pt x="32304" y="22382"/>
                  <a:pt x="34707" y="16920"/>
                  <a:pt x="35898" y="11026"/>
                </a:cubicBezTo>
                <a:cubicBezTo>
                  <a:pt x="37283" y="4178"/>
                  <a:pt x="32112" y="1"/>
                  <a:pt x="257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85"/>
          <p:cNvSpPr/>
          <p:nvPr/>
        </p:nvSpPr>
        <p:spPr>
          <a:xfrm flipH="1" rot="5400000">
            <a:off x="-331401" y="3378847"/>
            <a:ext cx="2086605" cy="1420852"/>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85"/>
          <p:cNvSpPr/>
          <p:nvPr/>
        </p:nvSpPr>
        <p:spPr>
          <a:xfrm flipH="1" rot="5400000">
            <a:off x="-331401" y="3357235"/>
            <a:ext cx="2109600" cy="1441080"/>
          </a:xfrm>
          <a:custGeom>
            <a:rect b="b" l="l" r="r" t="t"/>
            <a:pathLst>
              <a:path extrusionOk="0" h="21871" w="32017">
                <a:moveTo>
                  <a:pt x="25609" y="0"/>
                </a:moveTo>
                <a:cubicBezTo>
                  <a:pt x="23658" y="0"/>
                  <a:pt x="21502" y="719"/>
                  <a:pt x="19387" y="2095"/>
                </a:cubicBezTo>
                <a:cubicBezTo>
                  <a:pt x="13170" y="6146"/>
                  <a:pt x="10170" y="7292"/>
                  <a:pt x="6888" y="7292"/>
                </a:cubicBezTo>
                <a:cubicBezTo>
                  <a:pt x="5313" y="7292"/>
                  <a:pt x="3673" y="7028"/>
                  <a:pt x="1582" y="6695"/>
                </a:cubicBezTo>
                <a:lnTo>
                  <a:pt x="1" y="6469"/>
                </a:lnTo>
                <a:lnTo>
                  <a:pt x="1" y="6797"/>
                </a:lnTo>
                <a:cubicBezTo>
                  <a:pt x="555" y="6880"/>
                  <a:pt x="1027" y="6962"/>
                  <a:pt x="1520" y="7044"/>
                </a:cubicBezTo>
                <a:cubicBezTo>
                  <a:pt x="3619" y="7376"/>
                  <a:pt x="5263" y="7639"/>
                  <a:pt x="6851" y="7639"/>
                </a:cubicBezTo>
                <a:cubicBezTo>
                  <a:pt x="7718" y="7639"/>
                  <a:pt x="8569" y="7561"/>
                  <a:pt x="9468" y="7372"/>
                </a:cubicBezTo>
                <a:cubicBezTo>
                  <a:pt x="12035" y="6818"/>
                  <a:pt x="14951" y="5380"/>
                  <a:pt x="19571" y="2382"/>
                </a:cubicBezTo>
                <a:cubicBezTo>
                  <a:pt x="21625" y="1047"/>
                  <a:pt x="23720" y="329"/>
                  <a:pt x="25609" y="329"/>
                </a:cubicBezTo>
                <a:cubicBezTo>
                  <a:pt x="27334" y="329"/>
                  <a:pt x="28792" y="883"/>
                  <a:pt x="29922" y="1992"/>
                </a:cubicBezTo>
                <a:cubicBezTo>
                  <a:pt x="31031" y="3101"/>
                  <a:pt x="31667" y="4703"/>
                  <a:pt x="31667" y="6510"/>
                </a:cubicBezTo>
                <a:cubicBezTo>
                  <a:pt x="31667" y="8481"/>
                  <a:pt x="30969" y="10658"/>
                  <a:pt x="29614" y="12773"/>
                </a:cubicBezTo>
                <a:cubicBezTo>
                  <a:pt x="27211" y="16532"/>
                  <a:pt x="18627" y="21830"/>
                  <a:pt x="18545" y="21871"/>
                </a:cubicBezTo>
                <a:lnTo>
                  <a:pt x="19161" y="21871"/>
                </a:lnTo>
                <a:cubicBezTo>
                  <a:pt x="19181" y="21871"/>
                  <a:pt x="19325" y="21748"/>
                  <a:pt x="20249" y="21152"/>
                </a:cubicBezTo>
                <a:cubicBezTo>
                  <a:pt x="21009" y="20639"/>
                  <a:pt x="22200" y="19858"/>
                  <a:pt x="23453" y="18934"/>
                </a:cubicBezTo>
                <a:cubicBezTo>
                  <a:pt x="26697" y="16552"/>
                  <a:pt x="28854" y="14540"/>
                  <a:pt x="29881" y="12958"/>
                </a:cubicBezTo>
                <a:cubicBezTo>
                  <a:pt x="31277" y="10781"/>
                  <a:pt x="32016" y="8564"/>
                  <a:pt x="31996" y="6510"/>
                </a:cubicBezTo>
                <a:cubicBezTo>
                  <a:pt x="31996" y="4621"/>
                  <a:pt x="31318" y="2916"/>
                  <a:pt x="30148" y="1766"/>
                </a:cubicBezTo>
                <a:cubicBezTo>
                  <a:pt x="28997" y="596"/>
                  <a:pt x="27416" y="0"/>
                  <a:pt x="25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 name="Google Shape;1057;p85"/>
          <p:cNvGrpSpPr/>
          <p:nvPr/>
        </p:nvGrpSpPr>
        <p:grpSpPr>
          <a:xfrm rot="-936323">
            <a:off x="8490931" y="3948427"/>
            <a:ext cx="372786" cy="907137"/>
            <a:chOff x="128325" y="1634755"/>
            <a:chExt cx="372800" cy="907173"/>
          </a:xfrm>
        </p:grpSpPr>
        <p:sp>
          <p:nvSpPr>
            <p:cNvPr id="1058" name="Google Shape;1058;p85"/>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059" name="Google Shape;1059;p85"/>
            <p:cNvSpPr/>
            <p:nvPr/>
          </p:nvSpPr>
          <p:spPr>
            <a:xfrm>
              <a:off x="198376" y="1634755"/>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85"/>
            <p:cNvSpPr/>
            <p:nvPr/>
          </p:nvSpPr>
          <p:spPr>
            <a:xfrm>
              <a:off x="128325" y="2200902"/>
              <a:ext cx="69900" cy="672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061" name="Google Shape;1061;p85"/>
            <p:cNvSpPr/>
            <p:nvPr/>
          </p:nvSpPr>
          <p:spPr>
            <a:xfrm>
              <a:off x="431225" y="24747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1062" name="Google Shape;1062;p85"/>
          <p:cNvSpPr/>
          <p:nvPr/>
        </p:nvSpPr>
        <p:spPr>
          <a:xfrm flipH="1" rot="5400000">
            <a:off x="7896449" y="258472"/>
            <a:ext cx="1561745" cy="971952"/>
          </a:xfrm>
          <a:custGeom>
            <a:rect b="b" l="l" r="r" t="t"/>
            <a:pathLst>
              <a:path extrusionOk="0" h="8968" w="17477">
                <a:moveTo>
                  <a:pt x="1" y="0"/>
                </a:moveTo>
                <a:cubicBezTo>
                  <a:pt x="103" y="1130"/>
                  <a:pt x="514" y="2198"/>
                  <a:pt x="1644" y="2711"/>
                </a:cubicBezTo>
                <a:cubicBezTo>
                  <a:pt x="3020" y="3327"/>
                  <a:pt x="4662" y="3060"/>
                  <a:pt x="6120" y="3265"/>
                </a:cubicBezTo>
                <a:cubicBezTo>
                  <a:pt x="6880" y="3348"/>
                  <a:pt x="7620" y="3615"/>
                  <a:pt x="8256" y="4066"/>
                </a:cubicBezTo>
                <a:cubicBezTo>
                  <a:pt x="8872" y="4559"/>
                  <a:pt x="9427" y="5155"/>
                  <a:pt x="9879" y="5812"/>
                </a:cubicBezTo>
                <a:cubicBezTo>
                  <a:pt x="10330" y="6469"/>
                  <a:pt x="10885" y="7085"/>
                  <a:pt x="11501" y="7619"/>
                </a:cubicBezTo>
                <a:cubicBezTo>
                  <a:pt x="12117" y="8112"/>
                  <a:pt x="12836" y="8461"/>
                  <a:pt x="13596" y="8687"/>
                </a:cubicBezTo>
                <a:cubicBezTo>
                  <a:pt x="14208" y="8875"/>
                  <a:pt x="14839" y="8967"/>
                  <a:pt x="15468" y="8967"/>
                </a:cubicBezTo>
                <a:cubicBezTo>
                  <a:pt x="16148" y="8967"/>
                  <a:pt x="16826" y="8859"/>
                  <a:pt x="17477" y="8646"/>
                </a:cubicBezTo>
                <a:lnTo>
                  <a:pt x="174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5"/>
          <p:cNvSpPr/>
          <p:nvPr/>
        </p:nvSpPr>
        <p:spPr>
          <a:xfrm rot="10800000">
            <a:off x="7995060" y="72"/>
            <a:ext cx="1168240" cy="1458952"/>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TWO_COLUMNS_1_1_1_1">
    <p:spTree>
      <p:nvGrpSpPr>
        <p:cNvPr id="1064" name="Shape 1064"/>
        <p:cNvGrpSpPr/>
        <p:nvPr/>
      </p:nvGrpSpPr>
      <p:grpSpPr>
        <a:xfrm>
          <a:off x="0" y="0"/>
          <a:ext cx="0" cy="0"/>
          <a:chOff x="0" y="0"/>
          <a:chExt cx="0" cy="0"/>
        </a:xfrm>
      </p:grpSpPr>
      <p:sp>
        <p:nvSpPr>
          <p:cNvPr id="1065" name="Google Shape;1065;p86"/>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066" name="Google Shape;1066;p86"/>
          <p:cNvSpPr txBox="1"/>
          <p:nvPr>
            <p:ph idx="1" type="subTitle"/>
          </p:nvPr>
        </p:nvSpPr>
        <p:spPr>
          <a:xfrm>
            <a:off x="77410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67" name="Google Shape;1067;p86"/>
          <p:cNvSpPr txBox="1"/>
          <p:nvPr>
            <p:ph idx="2" type="subTitle"/>
          </p:nvPr>
        </p:nvSpPr>
        <p:spPr>
          <a:xfrm>
            <a:off x="77410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68" name="Google Shape;1068;p86"/>
          <p:cNvSpPr txBox="1"/>
          <p:nvPr>
            <p:ph idx="3" type="subTitle"/>
          </p:nvPr>
        </p:nvSpPr>
        <p:spPr>
          <a:xfrm>
            <a:off x="362595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69" name="Google Shape;1069;p86"/>
          <p:cNvSpPr txBox="1"/>
          <p:nvPr>
            <p:ph idx="4" type="subTitle"/>
          </p:nvPr>
        </p:nvSpPr>
        <p:spPr>
          <a:xfrm>
            <a:off x="362595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70" name="Google Shape;1070;p86"/>
          <p:cNvSpPr txBox="1"/>
          <p:nvPr>
            <p:ph idx="5" type="subTitle"/>
          </p:nvPr>
        </p:nvSpPr>
        <p:spPr>
          <a:xfrm>
            <a:off x="6477800" y="22092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71" name="Google Shape;1071;p86"/>
          <p:cNvSpPr txBox="1"/>
          <p:nvPr>
            <p:ph idx="6" type="subTitle"/>
          </p:nvPr>
        </p:nvSpPr>
        <p:spPr>
          <a:xfrm>
            <a:off x="6477800" y="17524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72" name="Google Shape;1072;p86"/>
          <p:cNvSpPr txBox="1"/>
          <p:nvPr>
            <p:ph idx="7" type="subTitle"/>
          </p:nvPr>
        </p:nvSpPr>
        <p:spPr>
          <a:xfrm>
            <a:off x="77410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73" name="Google Shape;1073;p86"/>
          <p:cNvSpPr txBox="1"/>
          <p:nvPr>
            <p:ph idx="8" type="subTitle"/>
          </p:nvPr>
        </p:nvSpPr>
        <p:spPr>
          <a:xfrm>
            <a:off x="77410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74" name="Google Shape;1074;p86"/>
          <p:cNvSpPr txBox="1"/>
          <p:nvPr>
            <p:ph idx="9" type="subTitle"/>
          </p:nvPr>
        </p:nvSpPr>
        <p:spPr>
          <a:xfrm>
            <a:off x="362595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75" name="Google Shape;1075;p86"/>
          <p:cNvSpPr txBox="1"/>
          <p:nvPr>
            <p:ph idx="13" type="subTitle"/>
          </p:nvPr>
        </p:nvSpPr>
        <p:spPr>
          <a:xfrm>
            <a:off x="362595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76" name="Google Shape;1076;p86"/>
          <p:cNvSpPr txBox="1"/>
          <p:nvPr>
            <p:ph idx="14" type="subTitle"/>
          </p:nvPr>
        </p:nvSpPr>
        <p:spPr>
          <a:xfrm>
            <a:off x="6477800" y="3968075"/>
            <a:ext cx="1892100" cy="640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77" name="Google Shape;1077;p86"/>
          <p:cNvSpPr txBox="1"/>
          <p:nvPr>
            <p:ph idx="15" type="subTitle"/>
          </p:nvPr>
        </p:nvSpPr>
        <p:spPr>
          <a:xfrm>
            <a:off x="6477800" y="3511275"/>
            <a:ext cx="1892100" cy="39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b="1" sz="1800">
                <a:latin typeface="Work Sans"/>
                <a:ea typeface="Work Sans"/>
                <a:cs typeface="Work Sans"/>
                <a:sym typeface="Work Sans"/>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78" name="Google Shape;1078;p86"/>
          <p:cNvSpPr/>
          <p:nvPr/>
        </p:nvSpPr>
        <p:spPr>
          <a:xfrm rot="5400000">
            <a:off x="-2205651" y="2193933"/>
            <a:ext cx="5143483" cy="7343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86"/>
          <p:cNvSpPr/>
          <p:nvPr/>
        </p:nvSpPr>
        <p:spPr>
          <a:xfrm rot="-5400000">
            <a:off x="6206174" y="2193933"/>
            <a:ext cx="5143483" cy="7343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
    <p:spTree>
      <p:nvGrpSpPr>
        <p:cNvPr id="1080" name="Shape 1080"/>
        <p:cNvGrpSpPr/>
        <p:nvPr/>
      </p:nvGrpSpPr>
      <p:grpSpPr>
        <a:xfrm>
          <a:off x="0" y="0"/>
          <a:ext cx="0" cy="0"/>
          <a:chOff x="0" y="0"/>
          <a:chExt cx="0" cy="0"/>
        </a:xfrm>
      </p:grpSpPr>
      <p:sp>
        <p:nvSpPr>
          <p:cNvPr id="1081" name="Google Shape;1081;p87"/>
          <p:cNvSpPr txBox="1"/>
          <p:nvPr>
            <p:ph type="title"/>
          </p:nvPr>
        </p:nvSpPr>
        <p:spPr>
          <a:xfrm>
            <a:off x="2766150" y="615700"/>
            <a:ext cx="3611700" cy="6855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sz="4800"/>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082" name="Google Shape;1082;p87"/>
          <p:cNvSpPr txBox="1"/>
          <p:nvPr>
            <p:ph idx="1" type="subTitle"/>
          </p:nvPr>
        </p:nvSpPr>
        <p:spPr>
          <a:xfrm>
            <a:off x="2334300" y="1908600"/>
            <a:ext cx="4475400" cy="9012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solidFill>
                  <a:schemeClr val="dk1"/>
                </a:solidFill>
              </a:defRPr>
            </a:lvl1pPr>
            <a:lvl2pPr lvl="1">
              <a:spcBef>
                <a:spcPts val="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083" name="Google Shape;1083;p87"/>
          <p:cNvSpPr txBox="1"/>
          <p:nvPr>
            <p:ph idx="2" type="subTitle"/>
          </p:nvPr>
        </p:nvSpPr>
        <p:spPr>
          <a:xfrm>
            <a:off x="2793750" y="1458075"/>
            <a:ext cx="3556500" cy="3402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1600"/>
              </a:spcBef>
              <a:spcAft>
                <a:spcPts val="0"/>
              </a:spcAft>
              <a:buSzPts val="3000"/>
              <a:buNone/>
              <a:defRPr sz="3000"/>
            </a:lvl2pPr>
            <a:lvl3pPr lvl="2">
              <a:spcBef>
                <a:spcPts val="1600"/>
              </a:spcBef>
              <a:spcAft>
                <a:spcPts val="0"/>
              </a:spcAft>
              <a:buSzPts val="3000"/>
              <a:buNone/>
              <a:defRPr sz="3000"/>
            </a:lvl3pPr>
            <a:lvl4pPr lvl="3">
              <a:spcBef>
                <a:spcPts val="1600"/>
              </a:spcBef>
              <a:spcAft>
                <a:spcPts val="0"/>
              </a:spcAft>
              <a:buSzPts val="3000"/>
              <a:buNone/>
              <a:defRPr sz="3000"/>
            </a:lvl4pPr>
            <a:lvl5pPr lvl="4">
              <a:spcBef>
                <a:spcPts val="1600"/>
              </a:spcBef>
              <a:spcAft>
                <a:spcPts val="0"/>
              </a:spcAft>
              <a:buSzPts val="3000"/>
              <a:buNone/>
              <a:defRPr sz="3000"/>
            </a:lvl5pPr>
            <a:lvl6pPr lvl="5">
              <a:spcBef>
                <a:spcPts val="1600"/>
              </a:spcBef>
              <a:spcAft>
                <a:spcPts val="0"/>
              </a:spcAft>
              <a:buSzPts val="3000"/>
              <a:buNone/>
              <a:defRPr sz="3000"/>
            </a:lvl6pPr>
            <a:lvl7pPr lvl="6">
              <a:spcBef>
                <a:spcPts val="1600"/>
              </a:spcBef>
              <a:spcAft>
                <a:spcPts val="0"/>
              </a:spcAft>
              <a:buSzPts val="3000"/>
              <a:buNone/>
              <a:defRPr sz="3000"/>
            </a:lvl7pPr>
            <a:lvl8pPr lvl="7">
              <a:spcBef>
                <a:spcPts val="1600"/>
              </a:spcBef>
              <a:spcAft>
                <a:spcPts val="0"/>
              </a:spcAft>
              <a:buSzPts val="3000"/>
              <a:buNone/>
              <a:defRPr sz="3000"/>
            </a:lvl8pPr>
            <a:lvl9pPr lvl="8">
              <a:spcBef>
                <a:spcPts val="1600"/>
              </a:spcBef>
              <a:spcAft>
                <a:spcPts val="1600"/>
              </a:spcAft>
              <a:buSzPts val="3000"/>
              <a:buNone/>
              <a:defRPr sz="3000"/>
            </a:lvl9pPr>
          </a:lstStyle>
          <a:p/>
        </p:txBody>
      </p:sp>
      <p:sp>
        <p:nvSpPr>
          <p:cNvPr id="1084" name="Google Shape;1084;p87"/>
          <p:cNvSpPr txBox="1"/>
          <p:nvPr/>
        </p:nvSpPr>
        <p:spPr>
          <a:xfrm>
            <a:off x="2618100" y="3630850"/>
            <a:ext cx="3907800" cy="5715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1200">
                <a:solidFill>
                  <a:schemeClr val="lt1"/>
                </a:solidFill>
                <a:latin typeface="Montserrat Light"/>
                <a:ea typeface="Montserrat Light"/>
                <a:cs typeface="Montserrat Light"/>
                <a:sym typeface="Montserrat Light"/>
              </a:rPr>
              <a:t>CREDITS: This presentation template was created by </a:t>
            </a:r>
            <a:r>
              <a:rPr b="1" lang="en" sz="1200">
                <a:solidFill>
                  <a:schemeClr val="lt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lt1"/>
                </a:solidFill>
                <a:latin typeface="Montserrat Light"/>
                <a:ea typeface="Montserrat Light"/>
                <a:cs typeface="Montserrat Light"/>
                <a:sym typeface="Montserrat Light"/>
              </a:rPr>
              <a:t>, including icons by </a:t>
            </a:r>
            <a:r>
              <a:rPr b="1" lang="en" sz="12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lt1"/>
                </a:solidFill>
                <a:latin typeface="Montserrat Light"/>
                <a:ea typeface="Montserrat Light"/>
                <a:cs typeface="Montserrat Light"/>
                <a:sym typeface="Montserrat Light"/>
              </a:rPr>
              <a:t>, and infographics &amp; images by </a:t>
            </a:r>
            <a:r>
              <a:rPr b="1" lang="en" sz="1200">
                <a:solidFill>
                  <a:schemeClr val="lt1"/>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lt1"/>
              </a:solidFill>
              <a:latin typeface="Montserrat"/>
              <a:ea typeface="Montserrat"/>
              <a:cs typeface="Montserrat"/>
              <a:sym typeface="Montserrat"/>
            </a:endParaRPr>
          </a:p>
        </p:txBody>
      </p:sp>
      <p:sp>
        <p:nvSpPr>
          <p:cNvPr id="1085" name="Google Shape;1085;p87"/>
          <p:cNvSpPr/>
          <p:nvPr/>
        </p:nvSpPr>
        <p:spPr>
          <a:xfrm rot="-5400000">
            <a:off x="7477640" y="3477121"/>
            <a:ext cx="1982654" cy="1350068"/>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87"/>
          <p:cNvSpPr/>
          <p:nvPr/>
        </p:nvSpPr>
        <p:spPr>
          <a:xfrm rot="-5400000">
            <a:off x="7148914" y="3148400"/>
            <a:ext cx="2334258" cy="1655906"/>
          </a:xfrm>
          <a:custGeom>
            <a:rect b="b" l="l" r="r" t="t"/>
            <a:pathLst>
              <a:path extrusionOk="0" h="26449" w="37284">
                <a:moveTo>
                  <a:pt x="25730" y="1"/>
                </a:moveTo>
                <a:cubicBezTo>
                  <a:pt x="22370" y="1"/>
                  <a:pt x="18674" y="1159"/>
                  <a:pt x="15423" y="3694"/>
                </a:cubicBezTo>
                <a:cubicBezTo>
                  <a:pt x="12797" y="5732"/>
                  <a:pt x="9834" y="6316"/>
                  <a:pt x="6901" y="6316"/>
                </a:cubicBezTo>
                <a:cubicBezTo>
                  <a:pt x="4514" y="6316"/>
                  <a:pt x="2148" y="5929"/>
                  <a:pt x="1" y="5625"/>
                </a:cubicBezTo>
                <a:lnTo>
                  <a:pt x="1" y="11005"/>
                </a:lnTo>
                <a:lnTo>
                  <a:pt x="1561" y="11252"/>
                </a:lnTo>
                <a:cubicBezTo>
                  <a:pt x="3660" y="11592"/>
                  <a:pt x="5305" y="11858"/>
                  <a:pt x="6882" y="11858"/>
                </a:cubicBezTo>
                <a:cubicBezTo>
                  <a:pt x="10168" y="11858"/>
                  <a:pt x="13164" y="10703"/>
                  <a:pt x="19366" y="6652"/>
                </a:cubicBezTo>
                <a:cubicBezTo>
                  <a:pt x="21481" y="5276"/>
                  <a:pt x="23638" y="4557"/>
                  <a:pt x="25589" y="4557"/>
                </a:cubicBezTo>
                <a:cubicBezTo>
                  <a:pt x="27416" y="4557"/>
                  <a:pt x="28956" y="5132"/>
                  <a:pt x="30148" y="6323"/>
                </a:cubicBezTo>
                <a:cubicBezTo>
                  <a:pt x="31339" y="7494"/>
                  <a:pt x="31996" y="9178"/>
                  <a:pt x="31996" y="11067"/>
                </a:cubicBezTo>
                <a:cubicBezTo>
                  <a:pt x="32016" y="13121"/>
                  <a:pt x="31277" y="15338"/>
                  <a:pt x="29881" y="17515"/>
                </a:cubicBezTo>
                <a:cubicBezTo>
                  <a:pt x="28874" y="19097"/>
                  <a:pt x="26697" y="21109"/>
                  <a:pt x="23453" y="23491"/>
                </a:cubicBezTo>
                <a:cubicBezTo>
                  <a:pt x="22180" y="24415"/>
                  <a:pt x="21030" y="25196"/>
                  <a:pt x="20249" y="25709"/>
                </a:cubicBezTo>
                <a:cubicBezTo>
                  <a:pt x="19325" y="26305"/>
                  <a:pt x="19181" y="26428"/>
                  <a:pt x="19161" y="26448"/>
                </a:cubicBezTo>
                <a:lnTo>
                  <a:pt x="28710" y="26448"/>
                </a:lnTo>
                <a:cubicBezTo>
                  <a:pt x="32304" y="22382"/>
                  <a:pt x="34707" y="16920"/>
                  <a:pt x="35898" y="11026"/>
                </a:cubicBezTo>
                <a:cubicBezTo>
                  <a:pt x="37283" y="4178"/>
                  <a:pt x="32112" y="1"/>
                  <a:pt x="25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87"/>
          <p:cNvSpPr/>
          <p:nvPr/>
        </p:nvSpPr>
        <p:spPr>
          <a:xfrm rot="-5400000">
            <a:off x="7477640" y="3477121"/>
            <a:ext cx="1982654" cy="1350068"/>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87"/>
          <p:cNvSpPr/>
          <p:nvPr/>
        </p:nvSpPr>
        <p:spPr>
          <a:xfrm rot="-5400000">
            <a:off x="7455790" y="3456586"/>
            <a:ext cx="2004504" cy="1369289"/>
          </a:xfrm>
          <a:custGeom>
            <a:rect b="b" l="l" r="r" t="t"/>
            <a:pathLst>
              <a:path extrusionOk="0" h="21871" w="32017">
                <a:moveTo>
                  <a:pt x="25609" y="0"/>
                </a:moveTo>
                <a:cubicBezTo>
                  <a:pt x="23658" y="0"/>
                  <a:pt x="21502" y="719"/>
                  <a:pt x="19387" y="2095"/>
                </a:cubicBezTo>
                <a:cubicBezTo>
                  <a:pt x="13170" y="6146"/>
                  <a:pt x="10170" y="7292"/>
                  <a:pt x="6888" y="7292"/>
                </a:cubicBezTo>
                <a:cubicBezTo>
                  <a:pt x="5313" y="7292"/>
                  <a:pt x="3673" y="7028"/>
                  <a:pt x="1582" y="6695"/>
                </a:cubicBezTo>
                <a:lnTo>
                  <a:pt x="1" y="6469"/>
                </a:lnTo>
                <a:lnTo>
                  <a:pt x="1" y="6797"/>
                </a:lnTo>
                <a:cubicBezTo>
                  <a:pt x="555" y="6880"/>
                  <a:pt x="1027" y="6962"/>
                  <a:pt x="1520" y="7044"/>
                </a:cubicBezTo>
                <a:cubicBezTo>
                  <a:pt x="3619" y="7376"/>
                  <a:pt x="5263" y="7639"/>
                  <a:pt x="6851" y="7639"/>
                </a:cubicBezTo>
                <a:cubicBezTo>
                  <a:pt x="7718" y="7639"/>
                  <a:pt x="8569" y="7561"/>
                  <a:pt x="9468" y="7372"/>
                </a:cubicBezTo>
                <a:cubicBezTo>
                  <a:pt x="12035" y="6818"/>
                  <a:pt x="14951" y="5380"/>
                  <a:pt x="19571" y="2382"/>
                </a:cubicBezTo>
                <a:cubicBezTo>
                  <a:pt x="21625" y="1047"/>
                  <a:pt x="23720" y="329"/>
                  <a:pt x="25609" y="329"/>
                </a:cubicBezTo>
                <a:cubicBezTo>
                  <a:pt x="27334" y="329"/>
                  <a:pt x="28792" y="883"/>
                  <a:pt x="29922" y="1992"/>
                </a:cubicBezTo>
                <a:cubicBezTo>
                  <a:pt x="31031" y="3101"/>
                  <a:pt x="31667" y="4703"/>
                  <a:pt x="31667" y="6510"/>
                </a:cubicBezTo>
                <a:cubicBezTo>
                  <a:pt x="31667" y="8481"/>
                  <a:pt x="30969" y="10658"/>
                  <a:pt x="29614" y="12773"/>
                </a:cubicBezTo>
                <a:cubicBezTo>
                  <a:pt x="27211" y="16532"/>
                  <a:pt x="18627" y="21830"/>
                  <a:pt x="18545" y="21871"/>
                </a:cubicBezTo>
                <a:lnTo>
                  <a:pt x="19161" y="21871"/>
                </a:lnTo>
                <a:cubicBezTo>
                  <a:pt x="19181" y="21871"/>
                  <a:pt x="19325" y="21748"/>
                  <a:pt x="20249" y="21152"/>
                </a:cubicBezTo>
                <a:cubicBezTo>
                  <a:pt x="21009" y="20639"/>
                  <a:pt x="22200" y="19858"/>
                  <a:pt x="23453" y="18934"/>
                </a:cubicBezTo>
                <a:cubicBezTo>
                  <a:pt x="26697" y="16552"/>
                  <a:pt x="28854" y="14540"/>
                  <a:pt x="29881" y="12958"/>
                </a:cubicBezTo>
                <a:cubicBezTo>
                  <a:pt x="31277" y="10781"/>
                  <a:pt x="32016" y="8564"/>
                  <a:pt x="31996" y="6510"/>
                </a:cubicBezTo>
                <a:cubicBezTo>
                  <a:pt x="31996" y="4621"/>
                  <a:pt x="31318" y="2916"/>
                  <a:pt x="30148" y="1766"/>
                </a:cubicBezTo>
                <a:cubicBezTo>
                  <a:pt x="28997" y="596"/>
                  <a:pt x="27416" y="0"/>
                  <a:pt x="25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87"/>
          <p:cNvSpPr/>
          <p:nvPr/>
        </p:nvSpPr>
        <p:spPr>
          <a:xfrm>
            <a:off x="0" y="3942650"/>
            <a:ext cx="1269690" cy="1200817"/>
          </a:xfrm>
          <a:custGeom>
            <a:rect b="b" l="l" r="r" t="t"/>
            <a:pathLst>
              <a:path extrusionOk="0" h="14043" w="14848">
                <a:moveTo>
                  <a:pt x="1016" y="0"/>
                </a:moveTo>
                <a:cubicBezTo>
                  <a:pt x="671" y="0"/>
                  <a:pt x="326" y="62"/>
                  <a:pt x="0" y="180"/>
                </a:cubicBezTo>
                <a:lnTo>
                  <a:pt x="0" y="14042"/>
                </a:lnTo>
                <a:lnTo>
                  <a:pt x="13534" y="14042"/>
                </a:lnTo>
                <a:lnTo>
                  <a:pt x="14047" y="11475"/>
                </a:lnTo>
                <a:cubicBezTo>
                  <a:pt x="14293" y="10181"/>
                  <a:pt x="14663" y="8867"/>
                  <a:pt x="14766" y="7532"/>
                </a:cubicBezTo>
                <a:cubicBezTo>
                  <a:pt x="14848" y="6567"/>
                  <a:pt x="14704" y="5499"/>
                  <a:pt x="13821" y="4945"/>
                </a:cubicBezTo>
                <a:cubicBezTo>
                  <a:pt x="13375" y="4651"/>
                  <a:pt x="12854" y="4552"/>
                  <a:pt x="12329" y="4552"/>
                </a:cubicBezTo>
                <a:cubicBezTo>
                  <a:pt x="11936" y="4552"/>
                  <a:pt x="11541" y="4607"/>
                  <a:pt x="11172" y="4678"/>
                </a:cubicBezTo>
                <a:cubicBezTo>
                  <a:pt x="9971" y="4926"/>
                  <a:pt x="8594" y="5499"/>
                  <a:pt x="7309" y="5499"/>
                </a:cubicBezTo>
                <a:cubicBezTo>
                  <a:pt x="6682" y="5499"/>
                  <a:pt x="6077" y="5363"/>
                  <a:pt x="5525" y="4986"/>
                </a:cubicBezTo>
                <a:cubicBezTo>
                  <a:pt x="3861" y="3836"/>
                  <a:pt x="4067" y="1104"/>
                  <a:pt x="2116" y="221"/>
                </a:cubicBezTo>
                <a:cubicBezTo>
                  <a:pt x="1764" y="72"/>
                  <a:pt x="1390" y="0"/>
                  <a:pt x="10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87"/>
          <p:cNvSpPr/>
          <p:nvPr/>
        </p:nvSpPr>
        <p:spPr>
          <a:xfrm>
            <a:off x="0" y="3167436"/>
            <a:ext cx="2380445" cy="1976046"/>
          </a:xfrm>
          <a:custGeom>
            <a:rect b="b" l="l" r="r" t="t"/>
            <a:pathLst>
              <a:path extrusionOk="0" h="23782" w="28649">
                <a:moveTo>
                  <a:pt x="6634" y="1"/>
                </a:moveTo>
                <a:cubicBezTo>
                  <a:pt x="4046" y="42"/>
                  <a:pt x="1602" y="1254"/>
                  <a:pt x="0" y="3266"/>
                </a:cubicBezTo>
                <a:lnTo>
                  <a:pt x="0" y="9283"/>
                </a:lnTo>
                <a:cubicBezTo>
                  <a:pt x="316" y="9191"/>
                  <a:pt x="643" y="9145"/>
                  <a:pt x="971" y="9145"/>
                </a:cubicBezTo>
                <a:cubicBezTo>
                  <a:pt x="1518" y="9145"/>
                  <a:pt x="2067" y="9273"/>
                  <a:pt x="2567" y="9530"/>
                </a:cubicBezTo>
                <a:cubicBezTo>
                  <a:pt x="3471" y="10002"/>
                  <a:pt x="4005" y="10926"/>
                  <a:pt x="4416" y="11830"/>
                </a:cubicBezTo>
                <a:cubicBezTo>
                  <a:pt x="4847" y="12815"/>
                  <a:pt x="5196" y="14027"/>
                  <a:pt x="6305" y="14458"/>
                </a:cubicBezTo>
                <a:cubicBezTo>
                  <a:pt x="6638" y="14580"/>
                  <a:pt x="6993" y="14629"/>
                  <a:pt x="7354" y="14629"/>
                </a:cubicBezTo>
                <a:cubicBezTo>
                  <a:pt x="8086" y="14629"/>
                  <a:pt x="8842" y="14432"/>
                  <a:pt x="9488" y="14253"/>
                </a:cubicBezTo>
                <a:cubicBezTo>
                  <a:pt x="10414" y="13983"/>
                  <a:pt x="11340" y="13695"/>
                  <a:pt x="12300" y="13695"/>
                </a:cubicBezTo>
                <a:cubicBezTo>
                  <a:pt x="12362" y="13695"/>
                  <a:pt x="12424" y="13696"/>
                  <a:pt x="12486" y="13698"/>
                </a:cubicBezTo>
                <a:cubicBezTo>
                  <a:pt x="13410" y="13719"/>
                  <a:pt x="14314" y="14068"/>
                  <a:pt x="14868" y="14869"/>
                </a:cubicBezTo>
                <a:cubicBezTo>
                  <a:pt x="15464" y="15731"/>
                  <a:pt x="15423" y="16840"/>
                  <a:pt x="15279" y="17826"/>
                </a:cubicBezTo>
                <a:cubicBezTo>
                  <a:pt x="15115" y="19099"/>
                  <a:pt x="14807" y="20352"/>
                  <a:pt x="14560" y="21605"/>
                </a:cubicBezTo>
                <a:lnTo>
                  <a:pt x="14129" y="23782"/>
                </a:lnTo>
                <a:lnTo>
                  <a:pt x="20311" y="23782"/>
                </a:lnTo>
                <a:cubicBezTo>
                  <a:pt x="20742" y="23104"/>
                  <a:pt x="21296" y="22529"/>
                  <a:pt x="21953" y="22057"/>
                </a:cubicBezTo>
                <a:cubicBezTo>
                  <a:pt x="24274" y="20126"/>
                  <a:pt x="28648" y="17374"/>
                  <a:pt x="25896" y="12466"/>
                </a:cubicBezTo>
                <a:cubicBezTo>
                  <a:pt x="24469" y="9915"/>
                  <a:pt x="22611" y="9273"/>
                  <a:pt x="20710" y="9273"/>
                </a:cubicBezTo>
                <a:cubicBezTo>
                  <a:pt x="18782" y="9273"/>
                  <a:pt x="16810" y="9933"/>
                  <a:pt x="15194" y="9933"/>
                </a:cubicBezTo>
                <a:cubicBezTo>
                  <a:pt x="13333" y="9933"/>
                  <a:pt x="11946" y="9059"/>
                  <a:pt x="11644" y="5299"/>
                </a:cubicBezTo>
                <a:cubicBezTo>
                  <a:pt x="11726" y="1582"/>
                  <a:pt x="9365" y="1"/>
                  <a:pt x="66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 name="Google Shape;1091;p87"/>
          <p:cNvGrpSpPr/>
          <p:nvPr/>
        </p:nvGrpSpPr>
        <p:grpSpPr>
          <a:xfrm rot="-3599956">
            <a:off x="541314" y="253871"/>
            <a:ext cx="837003" cy="867605"/>
            <a:chOff x="1772410" y="800875"/>
            <a:chExt cx="837021" cy="867624"/>
          </a:xfrm>
        </p:grpSpPr>
        <p:sp>
          <p:nvSpPr>
            <p:cNvPr id="1092" name="Google Shape;1092;p87"/>
            <p:cNvSpPr/>
            <p:nvPr/>
          </p:nvSpPr>
          <p:spPr>
            <a:xfrm rot="605709">
              <a:off x="1832942" y="857785"/>
              <a:ext cx="715955" cy="753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87"/>
            <p:cNvSpPr/>
            <p:nvPr/>
          </p:nvSpPr>
          <p:spPr>
            <a:xfrm>
              <a:off x="1832926" y="857800"/>
              <a:ext cx="715985" cy="75381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 name="Google Shape;1094;p87"/>
          <p:cNvSpPr/>
          <p:nvPr/>
        </p:nvSpPr>
        <p:spPr>
          <a:xfrm rot="1799818">
            <a:off x="448751" y="365744"/>
            <a:ext cx="896482" cy="86154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87"/>
          <p:cNvSpPr/>
          <p:nvPr/>
        </p:nvSpPr>
        <p:spPr>
          <a:xfrm rot="1798621">
            <a:off x="8110820" y="839303"/>
            <a:ext cx="247972" cy="238298"/>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87"/>
          <p:cNvSpPr/>
          <p:nvPr/>
        </p:nvSpPr>
        <p:spPr>
          <a:xfrm rot="1798437">
            <a:off x="8171121" y="510242"/>
            <a:ext cx="595669" cy="57256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00" name="Shape 1100"/>
        <p:cNvGrpSpPr/>
        <p:nvPr/>
      </p:nvGrpSpPr>
      <p:grpSpPr>
        <a:xfrm>
          <a:off x="0" y="0"/>
          <a:ext cx="0" cy="0"/>
          <a:chOff x="0" y="0"/>
          <a:chExt cx="0" cy="0"/>
        </a:xfrm>
      </p:grpSpPr>
      <p:sp>
        <p:nvSpPr>
          <p:cNvPr id="1101" name="Google Shape;1101;p89"/>
          <p:cNvSpPr txBox="1"/>
          <p:nvPr>
            <p:ph type="ctrTitle"/>
          </p:nvPr>
        </p:nvSpPr>
        <p:spPr>
          <a:xfrm>
            <a:off x="1408200" y="1855725"/>
            <a:ext cx="6327600" cy="1324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48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1102" name="Google Shape;1102;p89"/>
          <p:cNvSpPr txBox="1"/>
          <p:nvPr>
            <p:ph idx="1" type="subTitle"/>
          </p:nvPr>
        </p:nvSpPr>
        <p:spPr>
          <a:xfrm>
            <a:off x="713225" y="3273000"/>
            <a:ext cx="7717500" cy="415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atin typeface="Montserrat Light"/>
                <a:ea typeface="Montserrat Light"/>
                <a:cs typeface="Montserrat Light"/>
                <a:sym typeface="Montserrat Light"/>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03" name="Google Shape;1103;p89"/>
          <p:cNvSpPr/>
          <p:nvPr/>
        </p:nvSpPr>
        <p:spPr>
          <a:xfrm>
            <a:off x="2195" y="2795769"/>
            <a:ext cx="2217513" cy="2346590"/>
          </a:xfrm>
          <a:custGeom>
            <a:rect b="b" l="l" r="r" t="t"/>
            <a:pathLst>
              <a:path extrusionOk="0" h="27015" w="25529">
                <a:moveTo>
                  <a:pt x="1" y="0"/>
                </a:moveTo>
                <a:lnTo>
                  <a:pt x="1" y="27015"/>
                </a:lnTo>
                <a:lnTo>
                  <a:pt x="25008" y="27015"/>
                </a:lnTo>
                <a:cubicBezTo>
                  <a:pt x="25033" y="26900"/>
                  <a:pt x="25046" y="26799"/>
                  <a:pt x="25071" y="26684"/>
                </a:cubicBezTo>
                <a:cubicBezTo>
                  <a:pt x="25249" y="25680"/>
                  <a:pt x="25364" y="24677"/>
                  <a:pt x="25427" y="23673"/>
                </a:cubicBezTo>
                <a:cubicBezTo>
                  <a:pt x="25529" y="21513"/>
                  <a:pt x="25122" y="19251"/>
                  <a:pt x="23559" y="17663"/>
                </a:cubicBezTo>
                <a:cubicBezTo>
                  <a:pt x="20586" y="14651"/>
                  <a:pt x="15910" y="14880"/>
                  <a:pt x="12009" y="14473"/>
                </a:cubicBezTo>
                <a:cubicBezTo>
                  <a:pt x="11221" y="14397"/>
                  <a:pt x="10446" y="14257"/>
                  <a:pt x="9684" y="14028"/>
                </a:cubicBezTo>
                <a:cubicBezTo>
                  <a:pt x="8972" y="13838"/>
                  <a:pt x="8311" y="13482"/>
                  <a:pt x="7765" y="12986"/>
                </a:cubicBezTo>
                <a:cubicBezTo>
                  <a:pt x="7650" y="12898"/>
                  <a:pt x="7549" y="12783"/>
                  <a:pt x="7460" y="12682"/>
                </a:cubicBezTo>
                <a:cubicBezTo>
                  <a:pt x="7320" y="12529"/>
                  <a:pt x="7206" y="12377"/>
                  <a:pt x="7091" y="12211"/>
                </a:cubicBezTo>
                <a:cubicBezTo>
                  <a:pt x="6850" y="11830"/>
                  <a:pt x="6647" y="11436"/>
                  <a:pt x="6494" y="11030"/>
                </a:cubicBezTo>
                <a:cubicBezTo>
                  <a:pt x="6100" y="10064"/>
                  <a:pt x="6011" y="8997"/>
                  <a:pt x="5808" y="7980"/>
                </a:cubicBezTo>
                <a:cubicBezTo>
                  <a:pt x="5465" y="6150"/>
                  <a:pt x="4995" y="4206"/>
                  <a:pt x="3762" y="2758"/>
                </a:cubicBezTo>
                <a:cubicBezTo>
                  <a:pt x="2619" y="1398"/>
                  <a:pt x="1335" y="50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89"/>
          <p:cNvSpPr/>
          <p:nvPr/>
        </p:nvSpPr>
        <p:spPr>
          <a:xfrm>
            <a:off x="24" y="2523100"/>
            <a:ext cx="2517710" cy="2620381"/>
          </a:xfrm>
          <a:custGeom>
            <a:rect b="b" l="l" r="r" t="t"/>
            <a:pathLst>
              <a:path extrusionOk="0" h="30167" w="28985">
                <a:moveTo>
                  <a:pt x="1" y="1"/>
                </a:moveTo>
                <a:lnTo>
                  <a:pt x="1" y="331"/>
                </a:lnTo>
                <a:cubicBezTo>
                  <a:pt x="1678" y="801"/>
                  <a:pt x="3330" y="1767"/>
                  <a:pt x="4842" y="3444"/>
                </a:cubicBezTo>
                <a:cubicBezTo>
                  <a:pt x="6201" y="4956"/>
                  <a:pt x="6748" y="6951"/>
                  <a:pt x="7142" y="8705"/>
                </a:cubicBezTo>
                <a:cubicBezTo>
                  <a:pt x="7193" y="8959"/>
                  <a:pt x="7256" y="9226"/>
                  <a:pt x="7294" y="9493"/>
                </a:cubicBezTo>
                <a:cubicBezTo>
                  <a:pt x="7459" y="10268"/>
                  <a:pt x="7612" y="11081"/>
                  <a:pt x="7955" y="11831"/>
                </a:cubicBezTo>
                <a:cubicBezTo>
                  <a:pt x="8133" y="12275"/>
                  <a:pt x="8374" y="12682"/>
                  <a:pt x="8641" y="13076"/>
                </a:cubicBezTo>
                <a:cubicBezTo>
                  <a:pt x="8781" y="13254"/>
                  <a:pt x="8921" y="13419"/>
                  <a:pt x="9073" y="13584"/>
                </a:cubicBezTo>
                <a:cubicBezTo>
                  <a:pt x="9175" y="13698"/>
                  <a:pt x="9289" y="13800"/>
                  <a:pt x="9416" y="13915"/>
                </a:cubicBezTo>
                <a:cubicBezTo>
                  <a:pt x="10039" y="14435"/>
                  <a:pt x="10763" y="14829"/>
                  <a:pt x="11551" y="15045"/>
                </a:cubicBezTo>
                <a:cubicBezTo>
                  <a:pt x="12377" y="15287"/>
                  <a:pt x="13228" y="15465"/>
                  <a:pt x="14092" y="15554"/>
                </a:cubicBezTo>
                <a:cubicBezTo>
                  <a:pt x="14817" y="15643"/>
                  <a:pt x="15554" y="15719"/>
                  <a:pt x="16329" y="15795"/>
                </a:cubicBezTo>
                <a:cubicBezTo>
                  <a:pt x="20001" y="16138"/>
                  <a:pt x="23800" y="16507"/>
                  <a:pt x="26469" y="19048"/>
                </a:cubicBezTo>
                <a:cubicBezTo>
                  <a:pt x="27930" y="20458"/>
                  <a:pt x="28642" y="22479"/>
                  <a:pt x="28578" y="25058"/>
                </a:cubicBezTo>
                <a:cubicBezTo>
                  <a:pt x="28540" y="26062"/>
                  <a:pt x="28438" y="27079"/>
                  <a:pt x="28273" y="28070"/>
                </a:cubicBezTo>
                <a:cubicBezTo>
                  <a:pt x="28210" y="28540"/>
                  <a:pt x="28108" y="29010"/>
                  <a:pt x="28019" y="29468"/>
                </a:cubicBezTo>
                <a:cubicBezTo>
                  <a:pt x="27968" y="29696"/>
                  <a:pt x="27917" y="29938"/>
                  <a:pt x="27879" y="30166"/>
                </a:cubicBezTo>
                <a:lnTo>
                  <a:pt x="28197" y="30166"/>
                </a:lnTo>
                <a:cubicBezTo>
                  <a:pt x="28235" y="29950"/>
                  <a:pt x="28286" y="29747"/>
                  <a:pt x="28324" y="29531"/>
                </a:cubicBezTo>
                <a:cubicBezTo>
                  <a:pt x="28438" y="29061"/>
                  <a:pt x="28540" y="28591"/>
                  <a:pt x="28616" y="28121"/>
                </a:cubicBezTo>
                <a:cubicBezTo>
                  <a:pt x="28781" y="27104"/>
                  <a:pt x="28883" y="26088"/>
                  <a:pt x="28921" y="25058"/>
                </a:cubicBezTo>
                <a:cubicBezTo>
                  <a:pt x="28985" y="22390"/>
                  <a:pt x="28235" y="20281"/>
                  <a:pt x="26698" y="18819"/>
                </a:cubicBezTo>
                <a:cubicBezTo>
                  <a:pt x="23953" y="16189"/>
                  <a:pt x="20103" y="15821"/>
                  <a:pt x="16367" y="15465"/>
                </a:cubicBezTo>
                <a:cubicBezTo>
                  <a:pt x="15592" y="15401"/>
                  <a:pt x="14855" y="15325"/>
                  <a:pt x="14131" y="15236"/>
                </a:cubicBezTo>
                <a:cubicBezTo>
                  <a:pt x="13292" y="15147"/>
                  <a:pt x="12466" y="14982"/>
                  <a:pt x="11653" y="14740"/>
                </a:cubicBezTo>
                <a:cubicBezTo>
                  <a:pt x="10738" y="14448"/>
                  <a:pt x="10306" y="14219"/>
                  <a:pt x="9620" y="13660"/>
                </a:cubicBezTo>
                <a:cubicBezTo>
                  <a:pt x="9505" y="13559"/>
                  <a:pt x="9404" y="13457"/>
                  <a:pt x="9302" y="13355"/>
                </a:cubicBezTo>
                <a:cubicBezTo>
                  <a:pt x="9162" y="13203"/>
                  <a:pt x="9022" y="13050"/>
                  <a:pt x="8908" y="12885"/>
                </a:cubicBezTo>
                <a:cubicBezTo>
                  <a:pt x="8641" y="12517"/>
                  <a:pt x="8425" y="12123"/>
                  <a:pt x="8247" y="11704"/>
                </a:cubicBezTo>
                <a:cubicBezTo>
                  <a:pt x="7930" y="10979"/>
                  <a:pt x="7777" y="10191"/>
                  <a:pt x="7612" y="9429"/>
                </a:cubicBezTo>
                <a:cubicBezTo>
                  <a:pt x="7561" y="9162"/>
                  <a:pt x="7510" y="8895"/>
                  <a:pt x="7459" y="8629"/>
                </a:cubicBezTo>
                <a:cubicBezTo>
                  <a:pt x="7053" y="6837"/>
                  <a:pt x="6506" y="4791"/>
                  <a:pt x="5083" y="3228"/>
                </a:cubicBezTo>
                <a:cubicBezTo>
                  <a:pt x="3609" y="1602"/>
                  <a:pt x="1907" y="52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89"/>
          <p:cNvSpPr/>
          <p:nvPr/>
        </p:nvSpPr>
        <p:spPr>
          <a:xfrm>
            <a:off x="6843660" y="0"/>
            <a:ext cx="2300348" cy="1795036"/>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9"/>
          <p:cNvSpPr/>
          <p:nvPr/>
        </p:nvSpPr>
        <p:spPr>
          <a:xfrm>
            <a:off x="6479780" y="0"/>
            <a:ext cx="2664220" cy="2161100"/>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 name="Google Shape;1107;p89"/>
          <p:cNvGrpSpPr/>
          <p:nvPr/>
        </p:nvGrpSpPr>
        <p:grpSpPr>
          <a:xfrm>
            <a:off x="440375" y="609196"/>
            <a:ext cx="805042" cy="805600"/>
            <a:chOff x="310700" y="136696"/>
            <a:chExt cx="805042" cy="805600"/>
          </a:xfrm>
        </p:grpSpPr>
        <p:sp>
          <p:nvSpPr>
            <p:cNvPr id="1108" name="Google Shape;1108;p89"/>
            <p:cNvSpPr/>
            <p:nvPr/>
          </p:nvSpPr>
          <p:spPr>
            <a:xfrm rot="802252">
              <a:off x="379015" y="204913"/>
              <a:ext cx="668414" cy="669165"/>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89"/>
            <p:cNvSpPr/>
            <p:nvPr/>
          </p:nvSpPr>
          <p:spPr>
            <a:xfrm>
              <a:off x="379015" y="204913"/>
              <a:ext cx="668415" cy="669166"/>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 name="Google Shape;1110;p89"/>
          <p:cNvSpPr/>
          <p:nvPr/>
        </p:nvSpPr>
        <p:spPr>
          <a:xfrm>
            <a:off x="769850" y="734500"/>
            <a:ext cx="555000" cy="5550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9"/>
          <p:cNvSpPr/>
          <p:nvPr/>
        </p:nvSpPr>
        <p:spPr>
          <a:xfrm rot="5092814">
            <a:off x="8698071" y="4621900"/>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89"/>
          <p:cNvSpPr/>
          <p:nvPr/>
        </p:nvSpPr>
        <p:spPr>
          <a:xfrm rot="5093311">
            <a:off x="8788742" y="3860042"/>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89"/>
          <p:cNvSpPr/>
          <p:nvPr/>
        </p:nvSpPr>
        <p:spPr>
          <a:xfrm rot="5093311">
            <a:off x="8433765" y="4402778"/>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14" name="Shape 1114"/>
        <p:cNvGrpSpPr/>
        <p:nvPr/>
      </p:nvGrpSpPr>
      <p:grpSpPr>
        <a:xfrm>
          <a:off x="0" y="0"/>
          <a:ext cx="0" cy="0"/>
          <a:chOff x="0" y="0"/>
          <a:chExt cx="0" cy="0"/>
        </a:xfrm>
      </p:grpSpPr>
      <p:sp>
        <p:nvSpPr>
          <p:cNvPr id="1115" name="Google Shape;1115;p90"/>
          <p:cNvSpPr txBox="1"/>
          <p:nvPr>
            <p:ph type="title"/>
          </p:nvPr>
        </p:nvSpPr>
        <p:spPr>
          <a:xfrm>
            <a:off x="5111150" y="3356925"/>
            <a:ext cx="3319500" cy="5232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116" name="Google Shape;1116;p90"/>
          <p:cNvSpPr txBox="1"/>
          <p:nvPr>
            <p:ph hasCustomPrompt="1" idx="2" type="title"/>
          </p:nvPr>
        </p:nvSpPr>
        <p:spPr>
          <a:xfrm>
            <a:off x="6694950" y="2538525"/>
            <a:ext cx="1735800" cy="818400"/>
          </a:xfrm>
          <a:prstGeom prst="rect">
            <a:avLst/>
          </a:prstGeom>
        </p:spPr>
        <p:txBody>
          <a:bodyPr anchorCtr="0" anchor="t" bIns="91425" lIns="91425" spcFirstLastPara="1" rIns="91425" wrap="square" tIns="91425">
            <a:noAutofit/>
          </a:bodyPr>
          <a:lstStyle>
            <a:lvl1pPr lvl="0" algn="r">
              <a:spcBef>
                <a:spcPts val="0"/>
              </a:spcBef>
              <a:spcAft>
                <a:spcPts val="0"/>
              </a:spcAft>
              <a:buSzPts val="7200"/>
              <a:buNone/>
              <a:defRPr sz="6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117" name="Google Shape;1117;p90"/>
          <p:cNvSpPr txBox="1"/>
          <p:nvPr>
            <p:ph idx="1" type="subTitle"/>
          </p:nvPr>
        </p:nvSpPr>
        <p:spPr>
          <a:xfrm>
            <a:off x="5111075" y="3998975"/>
            <a:ext cx="3319500" cy="609600"/>
          </a:xfrm>
          <a:prstGeom prst="rect">
            <a:avLst/>
          </a:prstGeom>
        </p:spPr>
        <p:txBody>
          <a:bodyPr anchorCtr="0" anchor="t" bIns="91425" lIns="91425" spcFirstLastPara="1" rIns="91425" wrap="square" tIns="91425">
            <a:noAutofit/>
          </a:bodyPr>
          <a:lstStyle>
            <a:lvl1pPr lvl="0" algn="r">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18" name="Google Shape;1118;p90"/>
          <p:cNvSpPr/>
          <p:nvPr/>
        </p:nvSpPr>
        <p:spPr>
          <a:xfrm rot="10800000">
            <a:off x="26" y="2979800"/>
            <a:ext cx="2772793" cy="2163700"/>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90"/>
          <p:cNvSpPr/>
          <p:nvPr/>
        </p:nvSpPr>
        <p:spPr>
          <a:xfrm rot="10800000">
            <a:off x="39" y="2538553"/>
            <a:ext cx="3211398" cy="2604947"/>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90"/>
          <p:cNvSpPr/>
          <p:nvPr/>
        </p:nvSpPr>
        <p:spPr>
          <a:xfrm rot="-4075620">
            <a:off x="2461138" y="1578465"/>
            <a:ext cx="1018726" cy="1641045"/>
          </a:xfrm>
          <a:custGeom>
            <a:rect b="b" l="l" r="r" t="t"/>
            <a:pathLst>
              <a:path extrusionOk="0" h="12594" w="9181">
                <a:moveTo>
                  <a:pt x="5623" y="1"/>
                </a:moveTo>
                <a:cubicBezTo>
                  <a:pt x="4831" y="1"/>
                  <a:pt x="4207" y="182"/>
                  <a:pt x="3861" y="600"/>
                </a:cubicBezTo>
                <a:cubicBezTo>
                  <a:pt x="3204" y="1401"/>
                  <a:pt x="3820" y="3085"/>
                  <a:pt x="4190" y="4687"/>
                </a:cubicBezTo>
                <a:cubicBezTo>
                  <a:pt x="5032" y="8404"/>
                  <a:pt x="1952" y="6432"/>
                  <a:pt x="596" y="9246"/>
                </a:cubicBezTo>
                <a:cubicBezTo>
                  <a:pt x="83" y="10293"/>
                  <a:pt x="1" y="11484"/>
                  <a:pt x="350" y="12593"/>
                </a:cubicBezTo>
                <a:cubicBezTo>
                  <a:pt x="781" y="11587"/>
                  <a:pt x="1356" y="10663"/>
                  <a:pt x="2054" y="9862"/>
                </a:cubicBezTo>
                <a:cubicBezTo>
                  <a:pt x="2896" y="8938"/>
                  <a:pt x="3985" y="8445"/>
                  <a:pt x="5135" y="7993"/>
                </a:cubicBezTo>
                <a:cubicBezTo>
                  <a:pt x="6285" y="7541"/>
                  <a:pt x="7517" y="7028"/>
                  <a:pt x="8236" y="5960"/>
                </a:cubicBezTo>
                <a:cubicBezTo>
                  <a:pt x="8585" y="5426"/>
                  <a:pt x="8729" y="4810"/>
                  <a:pt x="8605" y="4194"/>
                </a:cubicBezTo>
                <a:cubicBezTo>
                  <a:pt x="8482" y="3516"/>
                  <a:pt x="8133" y="2921"/>
                  <a:pt x="7948" y="2263"/>
                </a:cubicBezTo>
                <a:cubicBezTo>
                  <a:pt x="7825" y="1750"/>
                  <a:pt x="8051" y="1216"/>
                  <a:pt x="8523" y="990"/>
                </a:cubicBezTo>
                <a:cubicBezTo>
                  <a:pt x="8729" y="867"/>
                  <a:pt x="8954" y="805"/>
                  <a:pt x="9180" y="744"/>
                </a:cubicBezTo>
                <a:cubicBezTo>
                  <a:pt x="7876" y="286"/>
                  <a:pt x="6617" y="1"/>
                  <a:pt x="5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90"/>
          <p:cNvSpPr/>
          <p:nvPr/>
        </p:nvSpPr>
        <p:spPr>
          <a:xfrm rot="-4075620">
            <a:off x="2651550" y="1155296"/>
            <a:ext cx="1547341" cy="2107142"/>
          </a:xfrm>
          <a:custGeom>
            <a:rect b="b" l="l" r="r" t="t"/>
            <a:pathLst>
              <a:path extrusionOk="0" h="16171" w="13945">
                <a:moveTo>
                  <a:pt x="9303" y="0"/>
                </a:moveTo>
                <a:cubicBezTo>
                  <a:pt x="8770" y="103"/>
                  <a:pt x="8215" y="144"/>
                  <a:pt x="7886" y="555"/>
                </a:cubicBezTo>
                <a:cubicBezTo>
                  <a:pt x="7620" y="904"/>
                  <a:pt x="7825" y="1356"/>
                  <a:pt x="7969" y="1684"/>
                </a:cubicBezTo>
                <a:cubicBezTo>
                  <a:pt x="8092" y="2013"/>
                  <a:pt x="8236" y="2341"/>
                  <a:pt x="8318" y="2690"/>
                </a:cubicBezTo>
                <a:cubicBezTo>
                  <a:pt x="8667" y="3779"/>
                  <a:pt x="8359" y="4949"/>
                  <a:pt x="7537" y="5709"/>
                </a:cubicBezTo>
                <a:cubicBezTo>
                  <a:pt x="6736" y="6551"/>
                  <a:pt x="5669" y="6962"/>
                  <a:pt x="4601" y="7373"/>
                </a:cubicBezTo>
                <a:cubicBezTo>
                  <a:pt x="3410" y="7845"/>
                  <a:pt x="2321" y="8400"/>
                  <a:pt x="1500" y="9426"/>
                </a:cubicBezTo>
                <a:cubicBezTo>
                  <a:pt x="884" y="10248"/>
                  <a:pt x="370" y="11131"/>
                  <a:pt x="1" y="12075"/>
                </a:cubicBezTo>
                <a:cubicBezTo>
                  <a:pt x="907" y="14331"/>
                  <a:pt x="3377" y="16170"/>
                  <a:pt x="6288" y="16170"/>
                </a:cubicBezTo>
                <a:cubicBezTo>
                  <a:pt x="6610" y="16170"/>
                  <a:pt x="6938" y="16148"/>
                  <a:pt x="7270" y="16101"/>
                </a:cubicBezTo>
                <a:cubicBezTo>
                  <a:pt x="7948" y="15792"/>
                  <a:pt x="8585" y="15402"/>
                  <a:pt x="9180" y="14971"/>
                </a:cubicBezTo>
                <a:cubicBezTo>
                  <a:pt x="11193" y="13472"/>
                  <a:pt x="12651" y="11377"/>
                  <a:pt x="13308" y="8975"/>
                </a:cubicBezTo>
                <a:cubicBezTo>
                  <a:pt x="13945" y="6674"/>
                  <a:pt x="13904" y="4251"/>
                  <a:pt x="13205" y="1992"/>
                </a:cubicBezTo>
                <a:cubicBezTo>
                  <a:pt x="11973" y="1212"/>
                  <a:pt x="10659" y="534"/>
                  <a:pt x="9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90"/>
          <p:cNvSpPr/>
          <p:nvPr/>
        </p:nvSpPr>
        <p:spPr>
          <a:xfrm rot="-4075620">
            <a:off x="3233779" y="651322"/>
            <a:ext cx="1189605" cy="1758189"/>
          </a:xfrm>
          <a:custGeom>
            <a:rect b="b" l="l" r="r" t="t"/>
            <a:pathLst>
              <a:path extrusionOk="0" h="13493" w="10721">
                <a:moveTo>
                  <a:pt x="5011" y="1"/>
                </a:moveTo>
                <a:lnTo>
                  <a:pt x="5011" y="1"/>
                </a:lnTo>
                <a:cubicBezTo>
                  <a:pt x="5278" y="966"/>
                  <a:pt x="5422" y="1972"/>
                  <a:pt x="5463" y="2978"/>
                </a:cubicBezTo>
                <a:cubicBezTo>
                  <a:pt x="5586" y="5751"/>
                  <a:pt x="4724" y="8482"/>
                  <a:pt x="3060" y="10700"/>
                </a:cubicBezTo>
                <a:cubicBezTo>
                  <a:pt x="2218" y="11809"/>
                  <a:pt x="1171" y="12754"/>
                  <a:pt x="0" y="13493"/>
                </a:cubicBezTo>
                <a:cubicBezTo>
                  <a:pt x="5483" y="11665"/>
                  <a:pt x="10720" y="7579"/>
                  <a:pt x="7106" y="1911"/>
                </a:cubicBezTo>
                <a:cubicBezTo>
                  <a:pt x="6736" y="1336"/>
                  <a:pt x="5997" y="658"/>
                  <a:pt x="50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90"/>
          <p:cNvSpPr/>
          <p:nvPr/>
        </p:nvSpPr>
        <p:spPr>
          <a:xfrm rot="10800000">
            <a:off x="5164741" y="27"/>
            <a:ext cx="3979259" cy="1753449"/>
          </a:xfrm>
          <a:custGeom>
            <a:rect b="b" l="l" r="r" t="t"/>
            <a:pathLst>
              <a:path extrusionOk="0" h="20446" w="46720">
                <a:moveTo>
                  <a:pt x="6371" y="1"/>
                </a:moveTo>
                <a:cubicBezTo>
                  <a:pt x="2895" y="1"/>
                  <a:pt x="0" y="1696"/>
                  <a:pt x="0" y="1696"/>
                </a:cubicBezTo>
                <a:lnTo>
                  <a:pt x="0" y="5988"/>
                </a:lnTo>
                <a:cubicBezTo>
                  <a:pt x="513" y="5516"/>
                  <a:pt x="1088" y="5126"/>
                  <a:pt x="1725" y="4859"/>
                </a:cubicBezTo>
                <a:cubicBezTo>
                  <a:pt x="2584" y="4453"/>
                  <a:pt x="3517" y="4246"/>
                  <a:pt x="4458" y="4246"/>
                </a:cubicBezTo>
                <a:cubicBezTo>
                  <a:pt x="5090" y="4246"/>
                  <a:pt x="5726" y="4340"/>
                  <a:pt x="6346" y="4530"/>
                </a:cubicBezTo>
                <a:cubicBezTo>
                  <a:pt x="8276" y="5126"/>
                  <a:pt x="8584" y="6255"/>
                  <a:pt x="8872" y="7343"/>
                </a:cubicBezTo>
                <a:cubicBezTo>
                  <a:pt x="9118" y="8329"/>
                  <a:pt x="9406" y="9356"/>
                  <a:pt x="10966" y="10075"/>
                </a:cubicBezTo>
                <a:cubicBezTo>
                  <a:pt x="12342" y="10711"/>
                  <a:pt x="15320" y="10794"/>
                  <a:pt x="18749" y="10876"/>
                </a:cubicBezTo>
                <a:cubicBezTo>
                  <a:pt x="23452" y="10999"/>
                  <a:pt x="29305" y="11143"/>
                  <a:pt x="33022" y="12888"/>
                </a:cubicBezTo>
                <a:cubicBezTo>
                  <a:pt x="36328" y="14449"/>
                  <a:pt x="37848" y="16420"/>
                  <a:pt x="38546" y="17776"/>
                </a:cubicBezTo>
                <a:cubicBezTo>
                  <a:pt x="39306" y="19275"/>
                  <a:pt x="39244" y="20384"/>
                  <a:pt x="39244" y="20445"/>
                </a:cubicBezTo>
                <a:lnTo>
                  <a:pt x="45652" y="20445"/>
                </a:lnTo>
                <a:cubicBezTo>
                  <a:pt x="45652" y="20445"/>
                  <a:pt x="46720" y="14141"/>
                  <a:pt x="37252" y="10342"/>
                </a:cubicBezTo>
                <a:cubicBezTo>
                  <a:pt x="31633" y="8086"/>
                  <a:pt x="27858" y="7850"/>
                  <a:pt x="24374" y="7850"/>
                </a:cubicBezTo>
                <a:cubicBezTo>
                  <a:pt x="23450" y="7850"/>
                  <a:pt x="22547" y="7867"/>
                  <a:pt x="21635" y="7867"/>
                </a:cubicBezTo>
                <a:cubicBezTo>
                  <a:pt x="20192" y="7867"/>
                  <a:pt x="18728" y="7825"/>
                  <a:pt x="17127" y="7610"/>
                </a:cubicBezTo>
                <a:cubicBezTo>
                  <a:pt x="10720" y="6727"/>
                  <a:pt x="14149" y="2127"/>
                  <a:pt x="9467" y="505"/>
                </a:cubicBezTo>
                <a:cubicBezTo>
                  <a:pt x="8424" y="142"/>
                  <a:pt x="7373" y="1"/>
                  <a:pt x="63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90"/>
          <p:cNvSpPr/>
          <p:nvPr/>
        </p:nvSpPr>
        <p:spPr>
          <a:xfrm rot="10800000">
            <a:off x="5827638" y="21"/>
            <a:ext cx="3316362" cy="1362469"/>
          </a:xfrm>
          <a:custGeom>
            <a:rect b="b" l="l" r="r" t="t"/>
            <a:pathLst>
              <a:path extrusionOk="0" h="15887" w="38937">
                <a:moveTo>
                  <a:pt x="4536" y="0"/>
                </a:moveTo>
                <a:cubicBezTo>
                  <a:pt x="1911" y="0"/>
                  <a:pt x="17" y="1782"/>
                  <a:pt x="0" y="1799"/>
                </a:cubicBezTo>
                <a:lnTo>
                  <a:pt x="0" y="15886"/>
                </a:lnTo>
                <a:lnTo>
                  <a:pt x="38936" y="15886"/>
                </a:lnTo>
                <a:cubicBezTo>
                  <a:pt x="38916" y="14983"/>
                  <a:pt x="38690" y="14120"/>
                  <a:pt x="38259" y="13340"/>
                </a:cubicBezTo>
                <a:cubicBezTo>
                  <a:pt x="37047" y="10937"/>
                  <a:pt x="34665" y="9438"/>
                  <a:pt x="32878" y="8596"/>
                </a:cubicBezTo>
                <a:cubicBezTo>
                  <a:pt x="29223" y="6871"/>
                  <a:pt x="23411" y="6727"/>
                  <a:pt x="18749" y="6625"/>
                </a:cubicBezTo>
                <a:cubicBezTo>
                  <a:pt x="15279" y="6543"/>
                  <a:pt x="12260" y="6460"/>
                  <a:pt x="10823" y="5803"/>
                </a:cubicBezTo>
                <a:cubicBezTo>
                  <a:pt x="9118" y="5002"/>
                  <a:pt x="8810" y="3852"/>
                  <a:pt x="8564" y="2846"/>
                </a:cubicBezTo>
                <a:cubicBezTo>
                  <a:pt x="8276" y="1758"/>
                  <a:pt x="8030" y="813"/>
                  <a:pt x="6243" y="259"/>
                </a:cubicBezTo>
                <a:cubicBezTo>
                  <a:pt x="5650" y="76"/>
                  <a:pt x="5077" y="0"/>
                  <a:pt x="45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25" name="Shape 1125"/>
        <p:cNvGrpSpPr/>
        <p:nvPr/>
      </p:nvGrpSpPr>
      <p:grpSpPr>
        <a:xfrm>
          <a:off x="0" y="0"/>
          <a:ext cx="0" cy="0"/>
          <a:chOff x="0" y="0"/>
          <a:chExt cx="0" cy="0"/>
        </a:xfrm>
      </p:grpSpPr>
      <p:sp>
        <p:nvSpPr>
          <p:cNvPr id="1126" name="Google Shape;1126;p91"/>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sz="3400"/>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127" name="Google Shape;1127;p91"/>
          <p:cNvSpPr txBox="1"/>
          <p:nvPr>
            <p:ph idx="1" type="body"/>
          </p:nvPr>
        </p:nvSpPr>
        <p:spPr>
          <a:xfrm>
            <a:off x="713225" y="1415550"/>
            <a:ext cx="7717500" cy="3192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Font typeface="Livvic"/>
              <a:buAutoNum type="arabicPeriod"/>
              <a:defRPr sz="1100">
                <a:latin typeface="Montserrat"/>
                <a:ea typeface="Montserrat"/>
                <a:cs typeface="Montserrat"/>
                <a:sym typeface="Montserrat"/>
              </a:defRPr>
            </a:lvl1pPr>
            <a:lvl2pPr indent="-298450" lvl="1" marL="914400">
              <a:spcBef>
                <a:spcPts val="1600"/>
              </a:spcBef>
              <a:spcAft>
                <a:spcPts val="0"/>
              </a:spcAft>
              <a:buSzPts val="1100"/>
              <a:buFont typeface="Roboto Condensed Light"/>
              <a:buAutoNum type="alphaLcPeriod"/>
              <a:defRPr sz="1100"/>
            </a:lvl2pPr>
            <a:lvl3pPr indent="-298450" lvl="2" marL="1371600">
              <a:spcBef>
                <a:spcPts val="1600"/>
              </a:spcBef>
              <a:spcAft>
                <a:spcPts val="0"/>
              </a:spcAft>
              <a:buSzPts val="1100"/>
              <a:buFont typeface="Roboto Condensed Light"/>
              <a:buAutoNum type="romanLcPeriod"/>
              <a:defRPr sz="1100"/>
            </a:lvl3pPr>
            <a:lvl4pPr indent="-298450" lvl="3" marL="1828800">
              <a:spcBef>
                <a:spcPts val="1600"/>
              </a:spcBef>
              <a:spcAft>
                <a:spcPts val="0"/>
              </a:spcAft>
              <a:buSzPts val="1100"/>
              <a:buFont typeface="Roboto Condensed Light"/>
              <a:buAutoNum type="arabicPeriod"/>
              <a:defRPr sz="1100"/>
            </a:lvl4pPr>
            <a:lvl5pPr indent="-298450" lvl="4" marL="2286000">
              <a:spcBef>
                <a:spcPts val="1600"/>
              </a:spcBef>
              <a:spcAft>
                <a:spcPts val="0"/>
              </a:spcAft>
              <a:buSzPts val="1100"/>
              <a:buFont typeface="Roboto Condensed Light"/>
              <a:buAutoNum type="alphaLcPeriod"/>
              <a:defRPr sz="1100"/>
            </a:lvl5pPr>
            <a:lvl6pPr indent="-298450" lvl="5" marL="2743200">
              <a:spcBef>
                <a:spcPts val="1600"/>
              </a:spcBef>
              <a:spcAft>
                <a:spcPts val="0"/>
              </a:spcAft>
              <a:buSzPts val="1100"/>
              <a:buFont typeface="Roboto Condensed Light"/>
              <a:buAutoNum type="romanLcPeriod"/>
              <a:defRPr sz="1100"/>
            </a:lvl6pPr>
            <a:lvl7pPr indent="-298450" lvl="6" marL="3200400">
              <a:spcBef>
                <a:spcPts val="1600"/>
              </a:spcBef>
              <a:spcAft>
                <a:spcPts val="0"/>
              </a:spcAft>
              <a:buSzPts val="1100"/>
              <a:buFont typeface="Roboto Condensed Light"/>
              <a:buAutoNum type="arabicPeriod"/>
              <a:defRPr sz="1100"/>
            </a:lvl7pPr>
            <a:lvl8pPr indent="-298450" lvl="7" marL="3657600">
              <a:spcBef>
                <a:spcPts val="1600"/>
              </a:spcBef>
              <a:spcAft>
                <a:spcPts val="0"/>
              </a:spcAft>
              <a:buSzPts val="1100"/>
              <a:buFont typeface="Roboto Condensed Light"/>
              <a:buAutoNum type="alphaLcPeriod"/>
              <a:defRPr sz="1100"/>
            </a:lvl8pPr>
            <a:lvl9pPr indent="-298450" lvl="8" marL="4114800">
              <a:spcBef>
                <a:spcPts val="1600"/>
              </a:spcBef>
              <a:spcAft>
                <a:spcPts val="1600"/>
              </a:spcAft>
              <a:buSzPts val="1100"/>
              <a:buFont typeface="Roboto Condensed Light"/>
              <a:buAutoNum type="romanLcPeriod"/>
              <a:defRPr sz="1100"/>
            </a:lvl9pPr>
          </a:lstStyle>
          <a:p/>
        </p:txBody>
      </p:sp>
      <p:sp>
        <p:nvSpPr>
          <p:cNvPr id="1128" name="Google Shape;1128;p91"/>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91"/>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30" name="Shape 1130"/>
        <p:cNvGrpSpPr/>
        <p:nvPr/>
      </p:nvGrpSpPr>
      <p:grpSpPr>
        <a:xfrm>
          <a:off x="0" y="0"/>
          <a:ext cx="0" cy="0"/>
          <a:chOff x="0" y="0"/>
          <a:chExt cx="0" cy="0"/>
        </a:xfrm>
      </p:grpSpPr>
      <p:sp>
        <p:nvSpPr>
          <p:cNvPr id="1131" name="Google Shape;1131;p92"/>
          <p:cNvSpPr txBox="1"/>
          <p:nvPr>
            <p:ph type="title"/>
          </p:nvPr>
        </p:nvSpPr>
        <p:spPr>
          <a:xfrm>
            <a:off x="3347525" y="539500"/>
            <a:ext cx="5083200" cy="1054500"/>
          </a:xfrm>
          <a:prstGeom prst="rect">
            <a:avLst/>
          </a:prstGeom>
        </p:spPr>
        <p:txBody>
          <a:bodyPr anchorCtr="0" anchor="t" bIns="91425" lIns="91425" spcFirstLastPara="1" rIns="91425" wrap="square" tIns="91425">
            <a:noAutofit/>
          </a:bodyPr>
          <a:lstStyle>
            <a:lvl1pPr lvl="0" algn="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132" name="Google Shape;1132;p92"/>
          <p:cNvSpPr txBox="1"/>
          <p:nvPr>
            <p:ph idx="1" type="subTitle"/>
          </p:nvPr>
        </p:nvSpPr>
        <p:spPr>
          <a:xfrm>
            <a:off x="4116750" y="3328000"/>
            <a:ext cx="1831200" cy="981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133" name="Google Shape;1133;p92"/>
          <p:cNvSpPr txBox="1"/>
          <p:nvPr>
            <p:ph idx="2" type="subTitle"/>
          </p:nvPr>
        </p:nvSpPr>
        <p:spPr>
          <a:xfrm>
            <a:off x="4116764" y="2945425"/>
            <a:ext cx="1831200" cy="3825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Font typeface="Work Sans"/>
              <a:buNone/>
              <a:defRPr b="1" sz="1800">
                <a:latin typeface="Work Sans"/>
                <a:ea typeface="Work Sans"/>
                <a:cs typeface="Work Sans"/>
                <a:sym typeface="Work Sans"/>
              </a:defRPr>
            </a:lvl1pPr>
            <a:lvl2pPr lvl="1">
              <a:spcBef>
                <a:spcPts val="1600"/>
              </a:spcBef>
              <a:spcAft>
                <a:spcPts val="0"/>
              </a:spcAft>
              <a:buSzPts val="3000"/>
              <a:buFont typeface="Work Sans"/>
              <a:buNone/>
              <a:defRPr b="1" sz="3000">
                <a:latin typeface="Work Sans"/>
                <a:ea typeface="Work Sans"/>
                <a:cs typeface="Work Sans"/>
                <a:sym typeface="Work Sans"/>
              </a:defRPr>
            </a:lvl2pPr>
            <a:lvl3pPr lvl="2">
              <a:spcBef>
                <a:spcPts val="1600"/>
              </a:spcBef>
              <a:spcAft>
                <a:spcPts val="0"/>
              </a:spcAft>
              <a:buSzPts val="3000"/>
              <a:buFont typeface="Work Sans"/>
              <a:buNone/>
              <a:defRPr b="1" sz="3000">
                <a:latin typeface="Work Sans"/>
                <a:ea typeface="Work Sans"/>
                <a:cs typeface="Work Sans"/>
                <a:sym typeface="Work Sans"/>
              </a:defRPr>
            </a:lvl3pPr>
            <a:lvl4pPr lvl="3">
              <a:spcBef>
                <a:spcPts val="1600"/>
              </a:spcBef>
              <a:spcAft>
                <a:spcPts val="0"/>
              </a:spcAft>
              <a:buSzPts val="3000"/>
              <a:buFont typeface="Work Sans"/>
              <a:buNone/>
              <a:defRPr b="1" sz="3000">
                <a:latin typeface="Work Sans"/>
                <a:ea typeface="Work Sans"/>
                <a:cs typeface="Work Sans"/>
                <a:sym typeface="Work Sans"/>
              </a:defRPr>
            </a:lvl4pPr>
            <a:lvl5pPr lvl="4">
              <a:spcBef>
                <a:spcPts val="1600"/>
              </a:spcBef>
              <a:spcAft>
                <a:spcPts val="0"/>
              </a:spcAft>
              <a:buSzPts val="3000"/>
              <a:buFont typeface="Work Sans"/>
              <a:buNone/>
              <a:defRPr b="1" sz="3000">
                <a:latin typeface="Work Sans"/>
                <a:ea typeface="Work Sans"/>
                <a:cs typeface="Work Sans"/>
                <a:sym typeface="Work Sans"/>
              </a:defRPr>
            </a:lvl5pPr>
            <a:lvl6pPr lvl="5">
              <a:spcBef>
                <a:spcPts val="1600"/>
              </a:spcBef>
              <a:spcAft>
                <a:spcPts val="0"/>
              </a:spcAft>
              <a:buSzPts val="3000"/>
              <a:buFont typeface="Work Sans"/>
              <a:buNone/>
              <a:defRPr b="1" sz="3000">
                <a:latin typeface="Work Sans"/>
                <a:ea typeface="Work Sans"/>
                <a:cs typeface="Work Sans"/>
                <a:sym typeface="Work Sans"/>
              </a:defRPr>
            </a:lvl6pPr>
            <a:lvl7pPr lvl="6">
              <a:spcBef>
                <a:spcPts val="1600"/>
              </a:spcBef>
              <a:spcAft>
                <a:spcPts val="0"/>
              </a:spcAft>
              <a:buSzPts val="3000"/>
              <a:buFont typeface="Work Sans"/>
              <a:buNone/>
              <a:defRPr b="1" sz="3000">
                <a:latin typeface="Work Sans"/>
                <a:ea typeface="Work Sans"/>
                <a:cs typeface="Work Sans"/>
                <a:sym typeface="Work Sans"/>
              </a:defRPr>
            </a:lvl7pPr>
            <a:lvl8pPr lvl="7">
              <a:spcBef>
                <a:spcPts val="1600"/>
              </a:spcBef>
              <a:spcAft>
                <a:spcPts val="0"/>
              </a:spcAft>
              <a:buSzPts val="3000"/>
              <a:buFont typeface="Work Sans"/>
              <a:buNone/>
              <a:defRPr b="1" sz="3000">
                <a:latin typeface="Work Sans"/>
                <a:ea typeface="Work Sans"/>
                <a:cs typeface="Work Sans"/>
                <a:sym typeface="Work Sans"/>
              </a:defRPr>
            </a:lvl8pPr>
            <a:lvl9pPr lvl="8">
              <a:spcBef>
                <a:spcPts val="1600"/>
              </a:spcBef>
              <a:spcAft>
                <a:spcPts val="1600"/>
              </a:spcAft>
              <a:buSzPts val="3000"/>
              <a:buFont typeface="Work Sans"/>
              <a:buNone/>
              <a:defRPr b="1" sz="3000">
                <a:latin typeface="Work Sans"/>
                <a:ea typeface="Work Sans"/>
                <a:cs typeface="Work Sans"/>
                <a:sym typeface="Work Sans"/>
              </a:defRPr>
            </a:lvl9pPr>
          </a:lstStyle>
          <a:p/>
        </p:txBody>
      </p:sp>
      <p:sp>
        <p:nvSpPr>
          <p:cNvPr id="1134" name="Google Shape;1134;p92"/>
          <p:cNvSpPr txBox="1"/>
          <p:nvPr>
            <p:ph idx="3" type="subTitle"/>
          </p:nvPr>
        </p:nvSpPr>
        <p:spPr>
          <a:xfrm>
            <a:off x="6599523" y="3328000"/>
            <a:ext cx="1831200" cy="981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
        <p:nvSpPr>
          <p:cNvPr id="1135" name="Google Shape;1135;p92"/>
          <p:cNvSpPr txBox="1"/>
          <p:nvPr>
            <p:ph idx="4" type="subTitle"/>
          </p:nvPr>
        </p:nvSpPr>
        <p:spPr>
          <a:xfrm>
            <a:off x="6599535" y="2945425"/>
            <a:ext cx="1831200" cy="3825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Font typeface="Work Sans"/>
              <a:buNone/>
              <a:defRPr b="1" sz="1800">
                <a:latin typeface="Work Sans"/>
                <a:ea typeface="Work Sans"/>
                <a:cs typeface="Work Sans"/>
                <a:sym typeface="Work Sans"/>
              </a:defRPr>
            </a:lvl1pPr>
            <a:lvl2pPr lvl="1">
              <a:spcBef>
                <a:spcPts val="1600"/>
              </a:spcBef>
              <a:spcAft>
                <a:spcPts val="0"/>
              </a:spcAft>
              <a:buSzPts val="3000"/>
              <a:buFont typeface="Work Sans"/>
              <a:buNone/>
              <a:defRPr b="1" sz="3000">
                <a:latin typeface="Work Sans"/>
                <a:ea typeface="Work Sans"/>
                <a:cs typeface="Work Sans"/>
                <a:sym typeface="Work Sans"/>
              </a:defRPr>
            </a:lvl2pPr>
            <a:lvl3pPr lvl="2">
              <a:spcBef>
                <a:spcPts val="1600"/>
              </a:spcBef>
              <a:spcAft>
                <a:spcPts val="0"/>
              </a:spcAft>
              <a:buSzPts val="3000"/>
              <a:buFont typeface="Work Sans"/>
              <a:buNone/>
              <a:defRPr b="1" sz="3000">
                <a:latin typeface="Work Sans"/>
                <a:ea typeface="Work Sans"/>
                <a:cs typeface="Work Sans"/>
                <a:sym typeface="Work Sans"/>
              </a:defRPr>
            </a:lvl3pPr>
            <a:lvl4pPr lvl="3">
              <a:spcBef>
                <a:spcPts val="1600"/>
              </a:spcBef>
              <a:spcAft>
                <a:spcPts val="0"/>
              </a:spcAft>
              <a:buSzPts val="3000"/>
              <a:buFont typeface="Work Sans"/>
              <a:buNone/>
              <a:defRPr b="1" sz="3000">
                <a:latin typeface="Work Sans"/>
                <a:ea typeface="Work Sans"/>
                <a:cs typeface="Work Sans"/>
                <a:sym typeface="Work Sans"/>
              </a:defRPr>
            </a:lvl4pPr>
            <a:lvl5pPr lvl="4">
              <a:spcBef>
                <a:spcPts val="1600"/>
              </a:spcBef>
              <a:spcAft>
                <a:spcPts val="0"/>
              </a:spcAft>
              <a:buSzPts val="3000"/>
              <a:buFont typeface="Work Sans"/>
              <a:buNone/>
              <a:defRPr b="1" sz="3000">
                <a:latin typeface="Work Sans"/>
                <a:ea typeface="Work Sans"/>
                <a:cs typeface="Work Sans"/>
                <a:sym typeface="Work Sans"/>
              </a:defRPr>
            </a:lvl5pPr>
            <a:lvl6pPr lvl="5">
              <a:spcBef>
                <a:spcPts val="1600"/>
              </a:spcBef>
              <a:spcAft>
                <a:spcPts val="0"/>
              </a:spcAft>
              <a:buSzPts val="3000"/>
              <a:buFont typeface="Work Sans"/>
              <a:buNone/>
              <a:defRPr b="1" sz="3000">
                <a:latin typeface="Work Sans"/>
                <a:ea typeface="Work Sans"/>
                <a:cs typeface="Work Sans"/>
                <a:sym typeface="Work Sans"/>
              </a:defRPr>
            </a:lvl6pPr>
            <a:lvl7pPr lvl="6">
              <a:spcBef>
                <a:spcPts val="1600"/>
              </a:spcBef>
              <a:spcAft>
                <a:spcPts val="0"/>
              </a:spcAft>
              <a:buSzPts val="3000"/>
              <a:buFont typeface="Work Sans"/>
              <a:buNone/>
              <a:defRPr b="1" sz="3000">
                <a:latin typeface="Work Sans"/>
                <a:ea typeface="Work Sans"/>
                <a:cs typeface="Work Sans"/>
                <a:sym typeface="Work Sans"/>
              </a:defRPr>
            </a:lvl7pPr>
            <a:lvl8pPr lvl="7">
              <a:spcBef>
                <a:spcPts val="1600"/>
              </a:spcBef>
              <a:spcAft>
                <a:spcPts val="0"/>
              </a:spcAft>
              <a:buSzPts val="3000"/>
              <a:buFont typeface="Work Sans"/>
              <a:buNone/>
              <a:defRPr b="1" sz="3000">
                <a:latin typeface="Work Sans"/>
                <a:ea typeface="Work Sans"/>
                <a:cs typeface="Work Sans"/>
                <a:sym typeface="Work Sans"/>
              </a:defRPr>
            </a:lvl8pPr>
            <a:lvl9pPr lvl="8">
              <a:spcBef>
                <a:spcPts val="1600"/>
              </a:spcBef>
              <a:spcAft>
                <a:spcPts val="1600"/>
              </a:spcAft>
              <a:buSzPts val="3000"/>
              <a:buFont typeface="Work Sans"/>
              <a:buNone/>
              <a:defRPr b="1" sz="3000">
                <a:latin typeface="Work Sans"/>
                <a:ea typeface="Work Sans"/>
                <a:cs typeface="Work Sans"/>
                <a:sym typeface="Work Sans"/>
              </a:defRPr>
            </a:lvl9pPr>
          </a:lstStyle>
          <a:p/>
        </p:txBody>
      </p:sp>
      <p:sp>
        <p:nvSpPr>
          <p:cNvPr id="1136" name="Google Shape;1136;p92"/>
          <p:cNvSpPr/>
          <p:nvPr/>
        </p:nvSpPr>
        <p:spPr>
          <a:xfrm rot="5400000">
            <a:off x="-107446" y="107511"/>
            <a:ext cx="2571733" cy="2356710"/>
          </a:xfrm>
          <a:custGeom>
            <a:rect b="b" l="l" r="r" t="t"/>
            <a:pathLst>
              <a:path extrusionOk="0" h="14347" w="15656">
                <a:moveTo>
                  <a:pt x="1" y="1"/>
                </a:moveTo>
                <a:lnTo>
                  <a:pt x="1" y="14347"/>
                </a:lnTo>
                <a:lnTo>
                  <a:pt x="15656" y="14347"/>
                </a:lnTo>
                <a:cubicBezTo>
                  <a:pt x="15147" y="13546"/>
                  <a:pt x="14665" y="12733"/>
                  <a:pt x="13966" y="12097"/>
                </a:cubicBezTo>
                <a:cubicBezTo>
                  <a:pt x="13100" y="11309"/>
                  <a:pt x="11923" y="11077"/>
                  <a:pt x="10776" y="11077"/>
                </a:cubicBezTo>
                <a:cubicBezTo>
                  <a:pt x="10593" y="11077"/>
                  <a:pt x="10410" y="11083"/>
                  <a:pt x="10230" y="11094"/>
                </a:cubicBezTo>
                <a:cubicBezTo>
                  <a:pt x="9641" y="11131"/>
                  <a:pt x="9042" y="11187"/>
                  <a:pt x="8453" y="11187"/>
                </a:cubicBezTo>
                <a:cubicBezTo>
                  <a:pt x="7847" y="11187"/>
                  <a:pt x="7251" y="11128"/>
                  <a:pt x="6685" y="10928"/>
                </a:cubicBezTo>
                <a:cubicBezTo>
                  <a:pt x="5694" y="10547"/>
                  <a:pt x="4868" y="9810"/>
                  <a:pt x="4372" y="8870"/>
                </a:cubicBezTo>
                <a:cubicBezTo>
                  <a:pt x="3495" y="7269"/>
                  <a:pt x="3788" y="5553"/>
                  <a:pt x="3546" y="3825"/>
                </a:cubicBezTo>
                <a:cubicBezTo>
                  <a:pt x="3279" y="1932"/>
                  <a:pt x="1856" y="40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92"/>
          <p:cNvSpPr/>
          <p:nvPr/>
        </p:nvSpPr>
        <p:spPr>
          <a:xfrm>
            <a:off x="350626" y="3807805"/>
            <a:ext cx="973200" cy="935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92"/>
          <p:cNvSpPr/>
          <p:nvPr/>
        </p:nvSpPr>
        <p:spPr>
          <a:xfrm>
            <a:off x="1" y="12"/>
            <a:ext cx="1078911" cy="1737227"/>
          </a:xfrm>
          <a:custGeom>
            <a:rect b="b" l="l" r="r" t="t"/>
            <a:pathLst>
              <a:path extrusionOk="0" h="11972" w="7435">
                <a:moveTo>
                  <a:pt x="1" y="1"/>
                </a:moveTo>
                <a:lnTo>
                  <a:pt x="1" y="11234"/>
                </a:lnTo>
                <a:cubicBezTo>
                  <a:pt x="141" y="11234"/>
                  <a:pt x="268" y="11246"/>
                  <a:pt x="407" y="11246"/>
                </a:cubicBezTo>
                <a:cubicBezTo>
                  <a:pt x="1791" y="11334"/>
                  <a:pt x="3077" y="11971"/>
                  <a:pt x="4470" y="11971"/>
                </a:cubicBezTo>
                <a:cubicBezTo>
                  <a:pt x="4496" y="11971"/>
                  <a:pt x="4523" y="11971"/>
                  <a:pt x="4550" y="11971"/>
                </a:cubicBezTo>
                <a:cubicBezTo>
                  <a:pt x="5554" y="11945"/>
                  <a:pt x="6735" y="11424"/>
                  <a:pt x="7053" y="10408"/>
                </a:cubicBezTo>
                <a:cubicBezTo>
                  <a:pt x="7434" y="9201"/>
                  <a:pt x="6723" y="7854"/>
                  <a:pt x="6291" y="6748"/>
                </a:cubicBezTo>
                <a:cubicBezTo>
                  <a:pt x="5694" y="5236"/>
                  <a:pt x="5516" y="3724"/>
                  <a:pt x="5910" y="2148"/>
                </a:cubicBezTo>
                <a:cubicBezTo>
                  <a:pt x="6100" y="1399"/>
                  <a:pt x="6380" y="687"/>
                  <a:pt x="6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92"/>
          <p:cNvSpPr/>
          <p:nvPr/>
        </p:nvSpPr>
        <p:spPr>
          <a:xfrm>
            <a:off x="2190580" y="3049411"/>
            <a:ext cx="312600" cy="312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92"/>
          <p:cNvSpPr/>
          <p:nvPr/>
        </p:nvSpPr>
        <p:spPr>
          <a:xfrm>
            <a:off x="1102205" y="3424722"/>
            <a:ext cx="1537510" cy="1539269"/>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92"/>
          <p:cNvSpPr/>
          <p:nvPr/>
        </p:nvSpPr>
        <p:spPr>
          <a:xfrm>
            <a:off x="1354451" y="2945417"/>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92"/>
          <p:cNvSpPr/>
          <p:nvPr/>
        </p:nvSpPr>
        <p:spPr>
          <a:xfrm>
            <a:off x="2714601" y="4690442"/>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43" name="Google Shape;1143;p92"/>
          <p:cNvSpPr/>
          <p:nvPr/>
        </p:nvSpPr>
        <p:spPr>
          <a:xfrm>
            <a:off x="167471" y="4201738"/>
            <a:ext cx="488700" cy="488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4" name="Shape 1144"/>
        <p:cNvGrpSpPr/>
        <p:nvPr/>
      </p:nvGrpSpPr>
      <p:grpSpPr>
        <a:xfrm>
          <a:off x="0" y="0"/>
          <a:ext cx="0" cy="0"/>
          <a:chOff x="0" y="0"/>
          <a:chExt cx="0" cy="0"/>
        </a:xfrm>
      </p:grpSpPr>
      <p:sp>
        <p:nvSpPr>
          <p:cNvPr id="1145" name="Google Shape;1145;p93"/>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146" name="Google Shape;1146;p93"/>
          <p:cNvSpPr/>
          <p:nvPr/>
        </p:nvSpPr>
        <p:spPr>
          <a:xfrm rot="10800000">
            <a:off x="11" y="-17956"/>
            <a:ext cx="9143989" cy="475156"/>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93"/>
          <p:cNvSpPr/>
          <p:nvPr/>
        </p:nvSpPr>
        <p:spPr>
          <a:xfrm flipH="1" rot="10800000">
            <a:off x="-23" y="-17948"/>
            <a:ext cx="9143989" cy="308181"/>
          </a:xfrm>
          <a:custGeom>
            <a:rect b="b" l="l" r="r" t="t"/>
            <a:pathLst>
              <a:path extrusionOk="0" h="10942" w="34106">
                <a:moveTo>
                  <a:pt x="34106" y="1"/>
                </a:moveTo>
                <a:cubicBezTo>
                  <a:pt x="33610" y="64"/>
                  <a:pt x="33127" y="166"/>
                  <a:pt x="32644" y="293"/>
                </a:cubicBezTo>
                <a:lnTo>
                  <a:pt x="32492" y="331"/>
                </a:lnTo>
                <a:cubicBezTo>
                  <a:pt x="32034" y="471"/>
                  <a:pt x="31602" y="623"/>
                  <a:pt x="31170" y="827"/>
                </a:cubicBezTo>
                <a:cubicBezTo>
                  <a:pt x="30980" y="928"/>
                  <a:pt x="30776" y="1030"/>
                  <a:pt x="30573" y="1144"/>
                </a:cubicBezTo>
                <a:cubicBezTo>
                  <a:pt x="28159" y="2517"/>
                  <a:pt x="26392" y="4867"/>
                  <a:pt x="23965" y="6278"/>
                </a:cubicBezTo>
                <a:cubicBezTo>
                  <a:pt x="23305" y="6659"/>
                  <a:pt x="22619" y="6964"/>
                  <a:pt x="21894" y="7205"/>
                </a:cubicBezTo>
                <a:cubicBezTo>
                  <a:pt x="20887" y="7525"/>
                  <a:pt x="19844" y="7702"/>
                  <a:pt x="18778" y="7702"/>
                </a:cubicBezTo>
                <a:cubicBezTo>
                  <a:pt x="18741" y="7702"/>
                  <a:pt x="18704" y="7701"/>
                  <a:pt x="18667" y="7701"/>
                </a:cubicBezTo>
                <a:cubicBezTo>
                  <a:pt x="16824" y="7701"/>
                  <a:pt x="14969" y="7218"/>
                  <a:pt x="13177" y="6354"/>
                </a:cubicBezTo>
                <a:cubicBezTo>
                  <a:pt x="13063" y="6303"/>
                  <a:pt x="12949" y="6240"/>
                  <a:pt x="12834" y="6176"/>
                </a:cubicBezTo>
                <a:cubicBezTo>
                  <a:pt x="12402" y="5935"/>
                  <a:pt x="11983" y="5681"/>
                  <a:pt x="11589" y="5388"/>
                </a:cubicBezTo>
                <a:lnTo>
                  <a:pt x="11360" y="5223"/>
                </a:lnTo>
                <a:cubicBezTo>
                  <a:pt x="10763" y="4791"/>
                  <a:pt x="10179" y="4321"/>
                  <a:pt x="9569" y="3927"/>
                </a:cubicBezTo>
                <a:cubicBezTo>
                  <a:pt x="9213" y="3698"/>
                  <a:pt x="8844" y="3495"/>
                  <a:pt x="8463" y="3317"/>
                </a:cubicBezTo>
                <a:cubicBezTo>
                  <a:pt x="7040" y="2669"/>
                  <a:pt x="5464" y="2415"/>
                  <a:pt x="3901" y="2377"/>
                </a:cubicBezTo>
                <a:cubicBezTo>
                  <a:pt x="3786" y="2373"/>
                  <a:pt x="3670" y="2372"/>
                  <a:pt x="3554" y="2372"/>
                </a:cubicBezTo>
                <a:cubicBezTo>
                  <a:pt x="3239" y="2372"/>
                  <a:pt x="2925" y="2384"/>
                  <a:pt x="2618" y="2402"/>
                </a:cubicBezTo>
                <a:cubicBezTo>
                  <a:pt x="1754" y="2440"/>
                  <a:pt x="852" y="2478"/>
                  <a:pt x="26" y="2745"/>
                </a:cubicBezTo>
                <a:lnTo>
                  <a:pt x="1" y="2745"/>
                </a:lnTo>
                <a:lnTo>
                  <a:pt x="1" y="10878"/>
                </a:lnTo>
                <a:lnTo>
                  <a:pt x="5808" y="10878"/>
                </a:lnTo>
                <a:cubicBezTo>
                  <a:pt x="5808" y="10916"/>
                  <a:pt x="5833" y="10935"/>
                  <a:pt x="5860" y="10935"/>
                </a:cubicBezTo>
                <a:cubicBezTo>
                  <a:pt x="5887" y="10935"/>
                  <a:pt x="5916" y="10916"/>
                  <a:pt x="5922" y="10878"/>
                </a:cubicBezTo>
                <a:lnTo>
                  <a:pt x="6633" y="10878"/>
                </a:lnTo>
                <a:cubicBezTo>
                  <a:pt x="6640" y="10916"/>
                  <a:pt x="6668" y="10935"/>
                  <a:pt x="6695" y="10935"/>
                </a:cubicBezTo>
                <a:cubicBezTo>
                  <a:pt x="6722" y="10935"/>
                  <a:pt x="6748" y="10916"/>
                  <a:pt x="6748" y="10878"/>
                </a:cubicBezTo>
                <a:lnTo>
                  <a:pt x="7472" y="10878"/>
                </a:lnTo>
                <a:cubicBezTo>
                  <a:pt x="7472" y="10916"/>
                  <a:pt x="7498" y="10935"/>
                  <a:pt x="7525" y="10935"/>
                </a:cubicBezTo>
                <a:cubicBezTo>
                  <a:pt x="7552" y="10935"/>
                  <a:pt x="7580" y="10916"/>
                  <a:pt x="7586" y="10878"/>
                </a:cubicBezTo>
                <a:lnTo>
                  <a:pt x="8298" y="10878"/>
                </a:lnTo>
                <a:cubicBezTo>
                  <a:pt x="8298" y="10916"/>
                  <a:pt x="8323" y="10941"/>
                  <a:pt x="8362" y="10941"/>
                </a:cubicBezTo>
                <a:cubicBezTo>
                  <a:pt x="8387" y="10941"/>
                  <a:pt x="8412" y="10916"/>
                  <a:pt x="8412" y="10878"/>
                </a:cubicBezTo>
                <a:lnTo>
                  <a:pt x="34106" y="10878"/>
                </a:lnTo>
                <a:lnTo>
                  <a:pt x="341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48" name="Shape 1148"/>
        <p:cNvGrpSpPr/>
        <p:nvPr/>
      </p:nvGrpSpPr>
      <p:grpSpPr>
        <a:xfrm>
          <a:off x="0" y="0"/>
          <a:ext cx="0" cy="0"/>
          <a:chOff x="0" y="0"/>
          <a:chExt cx="0" cy="0"/>
        </a:xfrm>
      </p:grpSpPr>
      <p:sp>
        <p:nvSpPr>
          <p:cNvPr id="1149" name="Google Shape;1149;p94"/>
          <p:cNvSpPr txBox="1"/>
          <p:nvPr>
            <p:ph idx="1" type="subTitle"/>
          </p:nvPr>
        </p:nvSpPr>
        <p:spPr>
          <a:xfrm>
            <a:off x="713225" y="1718200"/>
            <a:ext cx="4157100" cy="25233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1150" name="Google Shape;1150;p94"/>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151" name="Google Shape;1151;p94"/>
          <p:cNvSpPr/>
          <p:nvPr/>
        </p:nvSpPr>
        <p:spPr>
          <a:xfrm>
            <a:off x="4499775" y="1491174"/>
            <a:ext cx="4644251" cy="3652382"/>
          </a:xfrm>
          <a:custGeom>
            <a:rect b="b" l="l" r="r" t="t"/>
            <a:pathLst>
              <a:path extrusionOk="0" h="14449" w="14575">
                <a:moveTo>
                  <a:pt x="14575" y="1"/>
                </a:moveTo>
                <a:cubicBezTo>
                  <a:pt x="14143" y="433"/>
                  <a:pt x="13876" y="1005"/>
                  <a:pt x="13812" y="1615"/>
                </a:cubicBezTo>
                <a:cubicBezTo>
                  <a:pt x="13698" y="2530"/>
                  <a:pt x="14054" y="3356"/>
                  <a:pt x="13444" y="4169"/>
                </a:cubicBezTo>
                <a:cubicBezTo>
                  <a:pt x="13012" y="4741"/>
                  <a:pt x="12338" y="4931"/>
                  <a:pt x="11703" y="5198"/>
                </a:cubicBezTo>
                <a:cubicBezTo>
                  <a:pt x="10737" y="5617"/>
                  <a:pt x="9822" y="6329"/>
                  <a:pt x="9518" y="7371"/>
                </a:cubicBezTo>
                <a:cubicBezTo>
                  <a:pt x="9302" y="8121"/>
                  <a:pt x="9429" y="8921"/>
                  <a:pt x="9149" y="9645"/>
                </a:cubicBezTo>
                <a:cubicBezTo>
                  <a:pt x="8672" y="10849"/>
                  <a:pt x="7688" y="11210"/>
                  <a:pt x="6524" y="11210"/>
                </a:cubicBezTo>
                <a:cubicBezTo>
                  <a:pt x="6385" y="11210"/>
                  <a:pt x="6243" y="11205"/>
                  <a:pt x="6099" y="11196"/>
                </a:cubicBezTo>
                <a:cubicBezTo>
                  <a:pt x="5885" y="11182"/>
                  <a:pt x="5672" y="11174"/>
                  <a:pt x="5463" y="11174"/>
                </a:cubicBezTo>
                <a:cubicBezTo>
                  <a:pt x="4311" y="11174"/>
                  <a:pt x="3244" y="11407"/>
                  <a:pt x="2287" y="12149"/>
                </a:cubicBezTo>
                <a:cubicBezTo>
                  <a:pt x="1563" y="12695"/>
                  <a:pt x="1068" y="13496"/>
                  <a:pt x="394" y="14105"/>
                </a:cubicBezTo>
                <a:cubicBezTo>
                  <a:pt x="267" y="14233"/>
                  <a:pt x="127" y="14347"/>
                  <a:pt x="0" y="14449"/>
                </a:cubicBezTo>
                <a:lnTo>
                  <a:pt x="14575" y="14449"/>
                </a:lnTo>
                <a:lnTo>
                  <a:pt x="145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52" name="Shape 1152"/>
        <p:cNvGrpSpPr/>
        <p:nvPr/>
      </p:nvGrpSpPr>
      <p:grpSpPr>
        <a:xfrm>
          <a:off x="0" y="0"/>
          <a:ext cx="0" cy="0"/>
          <a:chOff x="0" y="0"/>
          <a:chExt cx="0" cy="0"/>
        </a:xfrm>
      </p:grpSpPr>
      <p:sp>
        <p:nvSpPr>
          <p:cNvPr id="1153" name="Google Shape;1153;p95"/>
          <p:cNvSpPr txBox="1"/>
          <p:nvPr>
            <p:ph type="title"/>
          </p:nvPr>
        </p:nvSpPr>
        <p:spPr>
          <a:xfrm>
            <a:off x="5516275" y="2067750"/>
            <a:ext cx="2914500" cy="9474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54" name="Google Shape;1154;p95"/>
          <p:cNvSpPr txBox="1"/>
          <p:nvPr>
            <p:ph idx="1" type="subTitle"/>
          </p:nvPr>
        </p:nvSpPr>
        <p:spPr>
          <a:xfrm>
            <a:off x="3358625" y="3015150"/>
            <a:ext cx="5071500" cy="7257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grpSp>
        <p:nvGrpSpPr>
          <p:cNvPr id="1155" name="Google Shape;1155;p95"/>
          <p:cNvGrpSpPr/>
          <p:nvPr/>
        </p:nvGrpSpPr>
        <p:grpSpPr>
          <a:xfrm rot="5400000">
            <a:off x="4720576" y="4391230"/>
            <a:ext cx="533250" cy="526173"/>
            <a:chOff x="122176" y="1787155"/>
            <a:chExt cx="533250" cy="526173"/>
          </a:xfrm>
        </p:grpSpPr>
        <p:sp>
          <p:nvSpPr>
            <p:cNvPr id="1156" name="Google Shape;1156;p95"/>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57" name="Google Shape;1157;p95"/>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95"/>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59" name="Google Shape;1159;p95"/>
            <p:cNvSpPr/>
            <p:nvPr/>
          </p:nvSpPr>
          <p:spPr>
            <a:xfrm>
              <a:off x="431225" y="22461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160" name="Google Shape;1160;p95"/>
          <p:cNvGrpSpPr/>
          <p:nvPr/>
        </p:nvGrpSpPr>
        <p:grpSpPr>
          <a:xfrm rot="9985924">
            <a:off x="8309573" y="276408"/>
            <a:ext cx="533254" cy="526177"/>
            <a:chOff x="122176" y="1787155"/>
            <a:chExt cx="533250" cy="526173"/>
          </a:xfrm>
        </p:grpSpPr>
        <p:sp>
          <p:nvSpPr>
            <p:cNvPr id="1161" name="Google Shape;1161;p95"/>
            <p:cNvSpPr/>
            <p:nvPr/>
          </p:nvSpPr>
          <p:spPr>
            <a:xfrm>
              <a:off x="258725" y="1913449"/>
              <a:ext cx="242400" cy="23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62" name="Google Shape;1162;p95"/>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95"/>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64" name="Google Shape;1164;p95"/>
            <p:cNvSpPr/>
            <p:nvPr/>
          </p:nvSpPr>
          <p:spPr>
            <a:xfrm>
              <a:off x="431225" y="2246127"/>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1165" name="Google Shape;1165;p95"/>
          <p:cNvSpPr/>
          <p:nvPr/>
        </p:nvSpPr>
        <p:spPr>
          <a:xfrm rot="-5400000">
            <a:off x="-1207883" y="1207906"/>
            <a:ext cx="4496023" cy="2080261"/>
          </a:xfrm>
          <a:custGeom>
            <a:rect b="b" l="l" r="r" t="t"/>
            <a:pathLst>
              <a:path extrusionOk="0" h="11853" w="25618">
                <a:moveTo>
                  <a:pt x="1437" y="1"/>
                </a:moveTo>
                <a:cubicBezTo>
                  <a:pt x="1488" y="738"/>
                  <a:pt x="1386" y="1462"/>
                  <a:pt x="1157" y="2161"/>
                </a:cubicBezTo>
                <a:cubicBezTo>
                  <a:pt x="662" y="3711"/>
                  <a:pt x="1" y="4880"/>
                  <a:pt x="331" y="6545"/>
                </a:cubicBezTo>
                <a:cubicBezTo>
                  <a:pt x="611" y="7968"/>
                  <a:pt x="1360" y="9264"/>
                  <a:pt x="2441" y="10230"/>
                </a:cubicBezTo>
                <a:cubicBezTo>
                  <a:pt x="3680" y="11314"/>
                  <a:pt x="5381" y="11853"/>
                  <a:pt x="7039" y="11853"/>
                </a:cubicBezTo>
                <a:cubicBezTo>
                  <a:pt x="7421" y="11853"/>
                  <a:pt x="7800" y="11824"/>
                  <a:pt x="8171" y="11767"/>
                </a:cubicBezTo>
                <a:cubicBezTo>
                  <a:pt x="9696" y="11526"/>
                  <a:pt x="11107" y="10827"/>
                  <a:pt x="12212" y="9747"/>
                </a:cubicBezTo>
                <a:cubicBezTo>
                  <a:pt x="13432" y="8565"/>
                  <a:pt x="13597" y="7015"/>
                  <a:pt x="14309" y="5579"/>
                </a:cubicBezTo>
                <a:cubicBezTo>
                  <a:pt x="14969" y="4232"/>
                  <a:pt x="16316" y="3152"/>
                  <a:pt x="17828" y="2974"/>
                </a:cubicBezTo>
                <a:cubicBezTo>
                  <a:pt x="18010" y="2953"/>
                  <a:pt x="18191" y="2943"/>
                  <a:pt x="18373" y="2943"/>
                </a:cubicBezTo>
                <a:cubicBezTo>
                  <a:pt x="19402" y="2943"/>
                  <a:pt x="20426" y="3267"/>
                  <a:pt x="21323" y="3775"/>
                </a:cubicBezTo>
                <a:cubicBezTo>
                  <a:pt x="22886" y="4639"/>
                  <a:pt x="24017" y="6367"/>
                  <a:pt x="25618" y="7167"/>
                </a:cubicBezTo>
                <a:lnTo>
                  <a:pt x="256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 name="Google Shape;1166;p95"/>
          <p:cNvGrpSpPr/>
          <p:nvPr/>
        </p:nvGrpSpPr>
        <p:grpSpPr>
          <a:xfrm>
            <a:off x="2913797" y="1089375"/>
            <a:ext cx="837021" cy="867624"/>
            <a:chOff x="1772410" y="800875"/>
            <a:chExt cx="837021" cy="867624"/>
          </a:xfrm>
        </p:grpSpPr>
        <p:sp>
          <p:nvSpPr>
            <p:cNvPr id="1167" name="Google Shape;1167;p95"/>
            <p:cNvSpPr/>
            <p:nvPr/>
          </p:nvSpPr>
          <p:spPr>
            <a:xfrm rot="605709">
              <a:off x="1832942" y="857785"/>
              <a:ext cx="715955" cy="753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95"/>
            <p:cNvSpPr/>
            <p:nvPr/>
          </p:nvSpPr>
          <p:spPr>
            <a:xfrm>
              <a:off x="1832926" y="857800"/>
              <a:ext cx="715985" cy="75381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 name="Google Shape;1169;p95"/>
          <p:cNvSpPr/>
          <p:nvPr/>
        </p:nvSpPr>
        <p:spPr>
          <a:xfrm rot="5400000">
            <a:off x="2758320" y="1092377"/>
            <a:ext cx="896400" cy="8616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 name="Google Shape;1170;p95"/>
          <p:cNvGrpSpPr/>
          <p:nvPr/>
        </p:nvGrpSpPr>
        <p:grpSpPr>
          <a:xfrm rot="8100000">
            <a:off x="2633206" y="919403"/>
            <a:ext cx="533245" cy="176146"/>
            <a:chOff x="122176" y="1787155"/>
            <a:chExt cx="533250" cy="176148"/>
          </a:xfrm>
        </p:grpSpPr>
        <p:sp>
          <p:nvSpPr>
            <p:cNvPr id="1171" name="Google Shape;1171;p95"/>
            <p:cNvSpPr/>
            <p:nvPr/>
          </p:nvSpPr>
          <p:spPr>
            <a:xfrm>
              <a:off x="122176" y="178715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95"/>
            <p:cNvSpPr/>
            <p:nvPr/>
          </p:nvSpPr>
          <p:spPr>
            <a:xfrm>
              <a:off x="585525" y="1896102"/>
              <a:ext cx="69900" cy="67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
        <p:nvSpPr>
          <p:cNvPr id="1173" name="Google Shape;1173;p95"/>
          <p:cNvSpPr/>
          <p:nvPr/>
        </p:nvSpPr>
        <p:spPr>
          <a:xfrm rot="5400000">
            <a:off x="3749464" y="1888441"/>
            <a:ext cx="69900" cy="6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74" name="Google Shape;1174;p95"/>
          <p:cNvSpPr/>
          <p:nvPr/>
        </p:nvSpPr>
        <p:spPr>
          <a:xfrm rot="5400000">
            <a:off x="-740306" y="740311"/>
            <a:ext cx="3337066" cy="1856493"/>
          </a:xfrm>
          <a:custGeom>
            <a:rect b="b" l="l" r="r" t="t"/>
            <a:pathLst>
              <a:path extrusionOk="0" h="16180" w="39307">
                <a:moveTo>
                  <a:pt x="4458" y="1"/>
                </a:moveTo>
                <a:cubicBezTo>
                  <a:pt x="3517" y="1"/>
                  <a:pt x="2584" y="208"/>
                  <a:pt x="1725" y="613"/>
                </a:cubicBezTo>
                <a:cubicBezTo>
                  <a:pt x="1088" y="880"/>
                  <a:pt x="513" y="1270"/>
                  <a:pt x="0" y="1743"/>
                </a:cubicBezTo>
                <a:lnTo>
                  <a:pt x="0" y="2112"/>
                </a:lnTo>
                <a:cubicBezTo>
                  <a:pt x="17" y="2078"/>
                  <a:pt x="1886" y="305"/>
                  <a:pt x="4504" y="305"/>
                </a:cubicBezTo>
                <a:cubicBezTo>
                  <a:pt x="5054" y="305"/>
                  <a:pt x="5637" y="383"/>
                  <a:pt x="6243" y="572"/>
                </a:cubicBezTo>
                <a:cubicBezTo>
                  <a:pt x="8009" y="1127"/>
                  <a:pt x="8256" y="2071"/>
                  <a:pt x="8564" y="3160"/>
                </a:cubicBezTo>
                <a:cubicBezTo>
                  <a:pt x="8831" y="4166"/>
                  <a:pt x="9118" y="5316"/>
                  <a:pt x="10823" y="6096"/>
                </a:cubicBezTo>
                <a:cubicBezTo>
                  <a:pt x="12260" y="6774"/>
                  <a:pt x="15258" y="6836"/>
                  <a:pt x="18749" y="6938"/>
                </a:cubicBezTo>
                <a:cubicBezTo>
                  <a:pt x="23411" y="7041"/>
                  <a:pt x="29223" y="7185"/>
                  <a:pt x="32878" y="8889"/>
                </a:cubicBezTo>
                <a:cubicBezTo>
                  <a:pt x="34665" y="9731"/>
                  <a:pt x="37047" y="11251"/>
                  <a:pt x="38259" y="13633"/>
                </a:cubicBezTo>
                <a:cubicBezTo>
                  <a:pt x="38690" y="14413"/>
                  <a:pt x="38916" y="15276"/>
                  <a:pt x="38936" y="16179"/>
                </a:cubicBezTo>
                <a:lnTo>
                  <a:pt x="39244" y="16179"/>
                </a:lnTo>
                <a:cubicBezTo>
                  <a:pt x="39244" y="16118"/>
                  <a:pt x="39306" y="15009"/>
                  <a:pt x="38546" y="13530"/>
                </a:cubicBezTo>
                <a:cubicBezTo>
                  <a:pt x="37868" y="12154"/>
                  <a:pt x="36349" y="10203"/>
                  <a:pt x="33022" y="8643"/>
                </a:cubicBezTo>
                <a:cubicBezTo>
                  <a:pt x="29305" y="6877"/>
                  <a:pt x="23452" y="6733"/>
                  <a:pt x="18770" y="6630"/>
                </a:cubicBezTo>
                <a:cubicBezTo>
                  <a:pt x="15340" y="6548"/>
                  <a:pt x="12363" y="6466"/>
                  <a:pt x="10966" y="5829"/>
                </a:cubicBezTo>
                <a:cubicBezTo>
                  <a:pt x="9406" y="5111"/>
                  <a:pt x="9118" y="4084"/>
                  <a:pt x="8872" y="3077"/>
                </a:cubicBezTo>
                <a:cubicBezTo>
                  <a:pt x="8584" y="2010"/>
                  <a:pt x="8276" y="880"/>
                  <a:pt x="6346" y="285"/>
                </a:cubicBezTo>
                <a:cubicBezTo>
                  <a:pt x="5726" y="95"/>
                  <a:pt x="5090" y="1"/>
                  <a:pt x="4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75" name="Shape 1175"/>
        <p:cNvGrpSpPr/>
        <p:nvPr/>
      </p:nvGrpSpPr>
      <p:grpSpPr>
        <a:xfrm>
          <a:off x="0" y="0"/>
          <a:ext cx="0" cy="0"/>
          <a:chOff x="0" y="0"/>
          <a:chExt cx="0" cy="0"/>
        </a:xfrm>
      </p:grpSpPr>
      <p:sp>
        <p:nvSpPr>
          <p:cNvPr id="1176" name="Google Shape;1176;p96"/>
          <p:cNvSpPr txBox="1"/>
          <p:nvPr>
            <p:ph type="title"/>
          </p:nvPr>
        </p:nvSpPr>
        <p:spPr>
          <a:xfrm>
            <a:off x="713225" y="980375"/>
            <a:ext cx="3610800" cy="21780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3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177" name="Google Shape;1177;p96"/>
          <p:cNvSpPr txBox="1"/>
          <p:nvPr>
            <p:ph idx="1" type="subTitle"/>
          </p:nvPr>
        </p:nvSpPr>
        <p:spPr>
          <a:xfrm>
            <a:off x="713225" y="3555950"/>
            <a:ext cx="3265200" cy="930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78" name="Google Shape;1178;p96"/>
          <p:cNvSpPr/>
          <p:nvPr/>
        </p:nvSpPr>
        <p:spPr>
          <a:xfrm>
            <a:off x="7190800" y="4040248"/>
            <a:ext cx="460800" cy="44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79" name="Google Shape;1179;p96"/>
          <p:cNvSpPr/>
          <p:nvPr/>
        </p:nvSpPr>
        <p:spPr>
          <a:xfrm>
            <a:off x="7870425" y="782948"/>
            <a:ext cx="460800" cy="442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80" name="Google Shape;1180;p96"/>
          <p:cNvSpPr/>
          <p:nvPr/>
        </p:nvSpPr>
        <p:spPr>
          <a:xfrm>
            <a:off x="4761976" y="1085030"/>
            <a:ext cx="973200" cy="935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81" name="Google Shape;1181;p96"/>
          <p:cNvSpPr/>
          <p:nvPr/>
        </p:nvSpPr>
        <p:spPr>
          <a:xfrm>
            <a:off x="6793705" y="782959"/>
            <a:ext cx="1537510" cy="1539269"/>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96"/>
          <p:cNvSpPr/>
          <p:nvPr/>
        </p:nvSpPr>
        <p:spPr>
          <a:xfrm>
            <a:off x="5807501" y="448228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96"/>
          <p:cNvSpPr/>
          <p:nvPr/>
        </p:nvSpPr>
        <p:spPr>
          <a:xfrm>
            <a:off x="5453151" y="420873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84" name="Google Shape;1184;p96"/>
          <p:cNvSpPr/>
          <p:nvPr/>
        </p:nvSpPr>
        <p:spPr>
          <a:xfrm>
            <a:off x="8406126" y="2195930"/>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96"/>
          <p:cNvSpPr/>
          <p:nvPr/>
        </p:nvSpPr>
        <p:spPr>
          <a:xfrm>
            <a:off x="6562051" y="718305"/>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86" name="Shape 1186"/>
        <p:cNvGrpSpPr/>
        <p:nvPr/>
      </p:nvGrpSpPr>
      <p:grpSpPr>
        <a:xfrm>
          <a:off x="0" y="0"/>
          <a:ext cx="0" cy="0"/>
          <a:chOff x="0" y="0"/>
          <a:chExt cx="0" cy="0"/>
        </a:xfrm>
      </p:grpSpPr>
      <p:sp>
        <p:nvSpPr>
          <p:cNvPr id="1187" name="Google Shape;1187;p97"/>
          <p:cNvSpPr txBox="1"/>
          <p:nvPr>
            <p:ph type="title"/>
          </p:nvPr>
        </p:nvSpPr>
        <p:spPr>
          <a:xfrm>
            <a:off x="2406000" y="539500"/>
            <a:ext cx="4332000" cy="1140000"/>
          </a:xfrm>
          <a:prstGeom prst="rect">
            <a:avLst/>
          </a:prstGeom>
        </p:spPr>
        <p:txBody>
          <a:bodyPr anchorCtr="0" anchor="t" bIns="91425" lIns="91425" spcFirstLastPara="1" rIns="91425" wrap="square" tIns="91425">
            <a:noAutofit/>
          </a:bodyPr>
          <a:lstStyle>
            <a:lvl1pPr lvl="0" algn="ctr">
              <a:spcBef>
                <a:spcPts val="0"/>
              </a:spcBef>
              <a:spcAft>
                <a:spcPts val="0"/>
              </a:spcAft>
              <a:buSzPts val="2400"/>
              <a:buNone/>
              <a:defRPr>
                <a:solidFill>
                  <a:schemeClr val="dk2"/>
                </a:solidFill>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88" name="Shape 1188"/>
        <p:cNvGrpSpPr/>
        <p:nvPr/>
      </p:nvGrpSpPr>
      <p:grpSpPr>
        <a:xfrm>
          <a:off x="0" y="0"/>
          <a:ext cx="0" cy="0"/>
          <a:chOff x="0" y="0"/>
          <a:chExt cx="0" cy="0"/>
        </a:xfrm>
      </p:grpSpPr>
      <p:sp>
        <p:nvSpPr>
          <p:cNvPr id="1189" name="Google Shape;1189;p98"/>
          <p:cNvSpPr txBox="1"/>
          <p:nvPr>
            <p:ph hasCustomPrompt="1" type="title"/>
          </p:nvPr>
        </p:nvSpPr>
        <p:spPr>
          <a:xfrm>
            <a:off x="1430550" y="1744625"/>
            <a:ext cx="6282900" cy="1034700"/>
          </a:xfrm>
          <a:prstGeom prst="rect">
            <a:avLst/>
          </a:prstGeom>
        </p:spPr>
        <p:txBody>
          <a:bodyPr anchorCtr="0" anchor="b" bIns="91425" lIns="91425" spcFirstLastPara="1" rIns="91425" wrap="square" tIns="91425">
            <a:noAutofit/>
          </a:bodyPr>
          <a:lstStyle>
            <a:lvl1pPr lvl="0" algn="ctr">
              <a:spcBef>
                <a:spcPts val="0"/>
              </a:spcBef>
              <a:spcAft>
                <a:spcPts val="0"/>
              </a:spcAft>
              <a:buSzPts val="7200"/>
              <a:buNone/>
              <a:defRPr sz="6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190" name="Google Shape;1190;p98"/>
          <p:cNvSpPr txBox="1"/>
          <p:nvPr>
            <p:ph idx="1" type="subTitle"/>
          </p:nvPr>
        </p:nvSpPr>
        <p:spPr>
          <a:xfrm>
            <a:off x="1851450" y="2691975"/>
            <a:ext cx="5441100" cy="4617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1191" name="Google Shape;1191;p98"/>
          <p:cNvSpPr/>
          <p:nvPr/>
        </p:nvSpPr>
        <p:spPr>
          <a:xfrm rot="9606731">
            <a:off x="2609832" y="4548983"/>
            <a:ext cx="1887245" cy="431256"/>
          </a:xfrm>
          <a:custGeom>
            <a:rect b="b" l="l" r="r" t="t"/>
            <a:pathLst>
              <a:path extrusionOk="0" h="8596" w="22098">
                <a:moveTo>
                  <a:pt x="564" y="1"/>
                </a:moveTo>
                <a:cubicBezTo>
                  <a:pt x="377" y="1"/>
                  <a:pt x="189" y="4"/>
                  <a:pt x="1" y="11"/>
                </a:cubicBezTo>
                <a:lnTo>
                  <a:pt x="1" y="340"/>
                </a:lnTo>
                <a:lnTo>
                  <a:pt x="1" y="853"/>
                </a:lnTo>
                <a:cubicBezTo>
                  <a:pt x="390" y="833"/>
                  <a:pt x="791" y="818"/>
                  <a:pt x="1193" y="818"/>
                </a:cubicBezTo>
                <a:cubicBezTo>
                  <a:pt x="2466" y="818"/>
                  <a:pt x="3761" y="968"/>
                  <a:pt x="4806" y="1592"/>
                </a:cubicBezTo>
                <a:cubicBezTo>
                  <a:pt x="6223" y="2434"/>
                  <a:pt x="7003" y="4036"/>
                  <a:pt x="8236" y="5104"/>
                </a:cubicBezTo>
                <a:cubicBezTo>
                  <a:pt x="9201" y="5967"/>
                  <a:pt x="10310" y="6644"/>
                  <a:pt x="11521" y="7117"/>
                </a:cubicBezTo>
                <a:cubicBezTo>
                  <a:pt x="14212" y="8225"/>
                  <a:pt x="17169" y="8472"/>
                  <a:pt x="20044" y="8554"/>
                </a:cubicBezTo>
                <a:lnTo>
                  <a:pt x="21461" y="8595"/>
                </a:lnTo>
                <a:cubicBezTo>
                  <a:pt x="21687" y="8349"/>
                  <a:pt x="21892" y="8082"/>
                  <a:pt x="22097" y="7835"/>
                </a:cubicBezTo>
                <a:cubicBezTo>
                  <a:pt x="21420" y="7815"/>
                  <a:pt x="20742" y="7794"/>
                  <a:pt x="20064" y="7774"/>
                </a:cubicBezTo>
                <a:cubicBezTo>
                  <a:pt x="16820" y="7692"/>
                  <a:pt x="13370" y="7384"/>
                  <a:pt x="10495" y="5761"/>
                </a:cubicBezTo>
                <a:cubicBezTo>
                  <a:pt x="7784" y="4242"/>
                  <a:pt x="6552" y="874"/>
                  <a:pt x="3348" y="258"/>
                </a:cubicBezTo>
                <a:cubicBezTo>
                  <a:pt x="2424" y="86"/>
                  <a:pt x="1500" y="1"/>
                  <a:pt x="564" y="1"/>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98"/>
          <p:cNvSpPr/>
          <p:nvPr/>
        </p:nvSpPr>
        <p:spPr>
          <a:xfrm rot="9606731">
            <a:off x="2665285" y="4481519"/>
            <a:ext cx="1788945" cy="429701"/>
          </a:xfrm>
          <a:custGeom>
            <a:rect b="b" l="l" r="r" t="t"/>
            <a:pathLst>
              <a:path extrusionOk="0" h="8565" w="20947">
                <a:moveTo>
                  <a:pt x="0" y="1"/>
                </a:moveTo>
                <a:lnTo>
                  <a:pt x="0" y="1"/>
                </a:lnTo>
                <a:cubicBezTo>
                  <a:pt x="21" y="288"/>
                  <a:pt x="62" y="535"/>
                  <a:pt x="103" y="802"/>
                </a:cubicBezTo>
                <a:cubicBezTo>
                  <a:pt x="1314" y="802"/>
                  <a:pt x="2506" y="987"/>
                  <a:pt x="3491" y="1562"/>
                </a:cubicBezTo>
                <a:cubicBezTo>
                  <a:pt x="4908" y="2404"/>
                  <a:pt x="5709" y="4005"/>
                  <a:pt x="6921" y="5073"/>
                </a:cubicBezTo>
                <a:cubicBezTo>
                  <a:pt x="7886" y="5936"/>
                  <a:pt x="9015" y="6613"/>
                  <a:pt x="10207" y="7086"/>
                </a:cubicBezTo>
                <a:cubicBezTo>
                  <a:pt x="12897" y="8195"/>
                  <a:pt x="15875" y="8441"/>
                  <a:pt x="18750" y="8523"/>
                </a:cubicBezTo>
                <a:cubicBezTo>
                  <a:pt x="19201" y="8544"/>
                  <a:pt x="19653" y="8564"/>
                  <a:pt x="20105" y="8564"/>
                </a:cubicBezTo>
                <a:cubicBezTo>
                  <a:pt x="20392" y="8318"/>
                  <a:pt x="20680" y="8072"/>
                  <a:pt x="20947" y="7805"/>
                </a:cubicBezTo>
                <a:cubicBezTo>
                  <a:pt x="20208" y="7805"/>
                  <a:pt x="19468" y="7784"/>
                  <a:pt x="18750" y="7763"/>
                </a:cubicBezTo>
                <a:cubicBezTo>
                  <a:pt x="15505" y="7681"/>
                  <a:pt x="12055" y="7373"/>
                  <a:pt x="9180" y="5751"/>
                </a:cubicBezTo>
                <a:cubicBezTo>
                  <a:pt x="6490" y="4231"/>
                  <a:pt x="5257" y="843"/>
                  <a:pt x="2054" y="247"/>
                </a:cubicBezTo>
                <a:cubicBezTo>
                  <a:pt x="1376" y="124"/>
                  <a:pt x="698" y="42"/>
                  <a:pt x="0" y="1"/>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98"/>
          <p:cNvSpPr/>
          <p:nvPr/>
        </p:nvSpPr>
        <p:spPr>
          <a:xfrm rot="9606731">
            <a:off x="2753191" y="4411421"/>
            <a:ext cx="1639916" cy="421423"/>
          </a:xfrm>
          <a:custGeom>
            <a:rect b="b" l="l" r="r" t="t"/>
            <a:pathLst>
              <a:path extrusionOk="0" h="8400" w="19202">
                <a:moveTo>
                  <a:pt x="0" y="0"/>
                </a:moveTo>
                <a:lnTo>
                  <a:pt x="0" y="0"/>
                </a:lnTo>
                <a:cubicBezTo>
                  <a:pt x="42" y="247"/>
                  <a:pt x="103" y="514"/>
                  <a:pt x="165" y="760"/>
                </a:cubicBezTo>
                <a:cubicBezTo>
                  <a:pt x="822" y="863"/>
                  <a:pt x="1438" y="1089"/>
                  <a:pt x="1992" y="1417"/>
                </a:cubicBezTo>
                <a:cubicBezTo>
                  <a:pt x="3409" y="2259"/>
                  <a:pt x="4210" y="3841"/>
                  <a:pt x="5422" y="4929"/>
                </a:cubicBezTo>
                <a:cubicBezTo>
                  <a:pt x="6408" y="5771"/>
                  <a:pt x="7517" y="6449"/>
                  <a:pt x="8708" y="6921"/>
                </a:cubicBezTo>
                <a:cubicBezTo>
                  <a:pt x="11398" y="8030"/>
                  <a:pt x="14376" y="8297"/>
                  <a:pt x="17251" y="8379"/>
                </a:cubicBezTo>
                <a:cubicBezTo>
                  <a:pt x="17518" y="8400"/>
                  <a:pt x="17764" y="8400"/>
                  <a:pt x="18031" y="8400"/>
                </a:cubicBezTo>
                <a:cubicBezTo>
                  <a:pt x="18421" y="8174"/>
                  <a:pt x="18832" y="7927"/>
                  <a:pt x="19202" y="7660"/>
                </a:cubicBezTo>
                <a:cubicBezTo>
                  <a:pt x="18565" y="7640"/>
                  <a:pt x="17908" y="7619"/>
                  <a:pt x="17251" y="7619"/>
                </a:cubicBezTo>
                <a:cubicBezTo>
                  <a:pt x="14006" y="7517"/>
                  <a:pt x="10556" y="7209"/>
                  <a:pt x="7681" y="5586"/>
                </a:cubicBezTo>
                <a:cubicBezTo>
                  <a:pt x="4991" y="4067"/>
                  <a:pt x="3759" y="699"/>
                  <a:pt x="555" y="83"/>
                </a:cubicBezTo>
                <a:cubicBezTo>
                  <a:pt x="370" y="62"/>
                  <a:pt x="185" y="21"/>
                  <a:pt x="0" y="0"/>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98"/>
          <p:cNvSpPr/>
          <p:nvPr/>
        </p:nvSpPr>
        <p:spPr>
          <a:xfrm rot="9606731">
            <a:off x="2895702" y="4339724"/>
            <a:ext cx="1406680" cy="393629"/>
          </a:xfrm>
          <a:custGeom>
            <a:rect b="b" l="l" r="r" t="t"/>
            <a:pathLst>
              <a:path extrusionOk="0" h="7846" w="16471">
                <a:moveTo>
                  <a:pt x="0" y="0"/>
                </a:moveTo>
                <a:cubicBezTo>
                  <a:pt x="124" y="350"/>
                  <a:pt x="267" y="719"/>
                  <a:pt x="432" y="1068"/>
                </a:cubicBezTo>
                <a:cubicBezTo>
                  <a:pt x="1725" y="1931"/>
                  <a:pt x="2506" y="3409"/>
                  <a:pt x="3656" y="4436"/>
                </a:cubicBezTo>
                <a:cubicBezTo>
                  <a:pt x="4642" y="5299"/>
                  <a:pt x="5750" y="5976"/>
                  <a:pt x="6942" y="6449"/>
                </a:cubicBezTo>
                <a:cubicBezTo>
                  <a:pt x="9283" y="7414"/>
                  <a:pt x="11809" y="7722"/>
                  <a:pt x="14314" y="7845"/>
                </a:cubicBezTo>
                <a:cubicBezTo>
                  <a:pt x="15053" y="7681"/>
                  <a:pt x="15772" y="7455"/>
                  <a:pt x="16470" y="7147"/>
                </a:cubicBezTo>
                <a:lnTo>
                  <a:pt x="15485" y="7126"/>
                </a:lnTo>
                <a:cubicBezTo>
                  <a:pt x="12240" y="7024"/>
                  <a:pt x="8810" y="6736"/>
                  <a:pt x="5915" y="5114"/>
                </a:cubicBezTo>
                <a:cubicBezTo>
                  <a:pt x="3594" y="3800"/>
                  <a:pt x="2362" y="1109"/>
                  <a:pt x="0" y="0"/>
                </a:cubicBezTo>
                <a:close/>
              </a:path>
            </a:pathLst>
          </a:custGeom>
          <a:solidFill>
            <a:srgbClr val="00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98"/>
          <p:cNvSpPr/>
          <p:nvPr/>
        </p:nvSpPr>
        <p:spPr>
          <a:xfrm rot="9606663">
            <a:off x="2597416" y="4585556"/>
            <a:ext cx="1922154" cy="416707"/>
          </a:xfrm>
          <a:custGeom>
            <a:rect b="b" l="l" r="r" t="t"/>
            <a:pathLst>
              <a:path extrusionOk="0" h="8306" w="22508">
                <a:moveTo>
                  <a:pt x="2477" y="0"/>
                </a:moveTo>
                <a:cubicBezTo>
                  <a:pt x="1717" y="0"/>
                  <a:pt x="962" y="53"/>
                  <a:pt x="267" y="91"/>
                </a:cubicBezTo>
                <a:lnTo>
                  <a:pt x="21" y="111"/>
                </a:lnTo>
                <a:cubicBezTo>
                  <a:pt x="0" y="235"/>
                  <a:pt x="0" y="358"/>
                  <a:pt x="0" y="481"/>
                </a:cubicBezTo>
                <a:cubicBezTo>
                  <a:pt x="188" y="474"/>
                  <a:pt x="377" y="471"/>
                  <a:pt x="565" y="471"/>
                </a:cubicBezTo>
                <a:cubicBezTo>
                  <a:pt x="1505" y="471"/>
                  <a:pt x="2444" y="556"/>
                  <a:pt x="3368" y="728"/>
                </a:cubicBezTo>
                <a:cubicBezTo>
                  <a:pt x="6572" y="1344"/>
                  <a:pt x="7804" y="4712"/>
                  <a:pt x="10494" y="6231"/>
                </a:cubicBezTo>
                <a:cubicBezTo>
                  <a:pt x="13390" y="7854"/>
                  <a:pt x="16819" y="8162"/>
                  <a:pt x="20064" y="8244"/>
                </a:cubicBezTo>
                <a:cubicBezTo>
                  <a:pt x="20741" y="8264"/>
                  <a:pt x="21419" y="8285"/>
                  <a:pt x="22117" y="8305"/>
                </a:cubicBezTo>
                <a:cubicBezTo>
                  <a:pt x="22241" y="8120"/>
                  <a:pt x="22384" y="7936"/>
                  <a:pt x="22508" y="7771"/>
                </a:cubicBezTo>
                <a:lnTo>
                  <a:pt x="21337" y="7730"/>
                </a:lnTo>
                <a:cubicBezTo>
                  <a:pt x="18462" y="7648"/>
                  <a:pt x="15505" y="7402"/>
                  <a:pt x="12794" y="6293"/>
                </a:cubicBezTo>
                <a:cubicBezTo>
                  <a:pt x="11603" y="5820"/>
                  <a:pt x="10494" y="5143"/>
                  <a:pt x="9529" y="4280"/>
                </a:cubicBezTo>
                <a:cubicBezTo>
                  <a:pt x="8297" y="3212"/>
                  <a:pt x="7496" y="1611"/>
                  <a:pt x="6099" y="769"/>
                </a:cubicBezTo>
                <a:cubicBezTo>
                  <a:pt x="5055" y="150"/>
                  <a:pt x="3759" y="0"/>
                  <a:pt x="24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98"/>
          <p:cNvSpPr/>
          <p:nvPr/>
        </p:nvSpPr>
        <p:spPr>
          <a:xfrm rot="9606663">
            <a:off x="2644713" y="4519447"/>
            <a:ext cx="1832742" cy="416456"/>
          </a:xfrm>
          <a:custGeom>
            <a:rect b="b" l="l" r="r" t="t"/>
            <a:pathLst>
              <a:path extrusionOk="0" h="8301" w="21461">
                <a:moveTo>
                  <a:pt x="1066" y="1"/>
                </a:moveTo>
                <a:cubicBezTo>
                  <a:pt x="707" y="1"/>
                  <a:pt x="349" y="11"/>
                  <a:pt x="1" y="25"/>
                </a:cubicBezTo>
                <a:cubicBezTo>
                  <a:pt x="1" y="189"/>
                  <a:pt x="21" y="353"/>
                  <a:pt x="21" y="497"/>
                </a:cubicBezTo>
                <a:cubicBezTo>
                  <a:pt x="699" y="538"/>
                  <a:pt x="1377" y="600"/>
                  <a:pt x="2054" y="743"/>
                </a:cubicBezTo>
                <a:cubicBezTo>
                  <a:pt x="5258" y="1339"/>
                  <a:pt x="6490" y="4727"/>
                  <a:pt x="9201" y="6247"/>
                </a:cubicBezTo>
                <a:cubicBezTo>
                  <a:pt x="12096" y="7869"/>
                  <a:pt x="15526" y="8157"/>
                  <a:pt x="18771" y="8259"/>
                </a:cubicBezTo>
                <a:cubicBezTo>
                  <a:pt x="19489" y="8280"/>
                  <a:pt x="20229" y="8301"/>
                  <a:pt x="20947" y="8301"/>
                </a:cubicBezTo>
                <a:cubicBezTo>
                  <a:pt x="21132" y="8136"/>
                  <a:pt x="21296" y="7972"/>
                  <a:pt x="21461" y="7787"/>
                </a:cubicBezTo>
                <a:lnTo>
                  <a:pt x="20044" y="7746"/>
                </a:lnTo>
                <a:cubicBezTo>
                  <a:pt x="17169" y="7664"/>
                  <a:pt x="14191" y="7397"/>
                  <a:pt x="11501" y="6288"/>
                </a:cubicBezTo>
                <a:cubicBezTo>
                  <a:pt x="10310" y="5816"/>
                  <a:pt x="9201" y="5138"/>
                  <a:pt x="8215" y="4296"/>
                </a:cubicBezTo>
                <a:cubicBezTo>
                  <a:pt x="7003" y="3208"/>
                  <a:pt x="6202" y="1626"/>
                  <a:pt x="4786" y="784"/>
                </a:cubicBezTo>
                <a:cubicBezTo>
                  <a:pt x="3722" y="140"/>
                  <a:pt x="2379" y="1"/>
                  <a:pt x="10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98"/>
          <p:cNvSpPr/>
          <p:nvPr/>
        </p:nvSpPr>
        <p:spPr>
          <a:xfrm rot="9606663">
            <a:off x="2717806" y="4450355"/>
            <a:ext cx="1708231" cy="416256"/>
          </a:xfrm>
          <a:custGeom>
            <a:rect b="b" l="l" r="r" t="t"/>
            <a:pathLst>
              <a:path extrusionOk="0" h="8297" w="20003">
                <a:moveTo>
                  <a:pt x="1" y="0"/>
                </a:moveTo>
                <a:lnTo>
                  <a:pt x="1" y="0"/>
                </a:lnTo>
                <a:cubicBezTo>
                  <a:pt x="21" y="206"/>
                  <a:pt x="62" y="431"/>
                  <a:pt x="103" y="637"/>
                </a:cubicBezTo>
                <a:cubicBezTo>
                  <a:pt x="288" y="657"/>
                  <a:pt x="473" y="698"/>
                  <a:pt x="658" y="740"/>
                </a:cubicBezTo>
                <a:cubicBezTo>
                  <a:pt x="3862" y="1335"/>
                  <a:pt x="5094" y="4724"/>
                  <a:pt x="7805" y="6243"/>
                </a:cubicBezTo>
                <a:cubicBezTo>
                  <a:pt x="10680" y="7866"/>
                  <a:pt x="14130" y="8153"/>
                  <a:pt x="17354" y="8256"/>
                </a:cubicBezTo>
                <a:cubicBezTo>
                  <a:pt x="18011" y="8276"/>
                  <a:pt x="18668" y="8297"/>
                  <a:pt x="19305" y="8297"/>
                </a:cubicBezTo>
                <a:cubicBezTo>
                  <a:pt x="19551" y="8153"/>
                  <a:pt x="19777" y="7968"/>
                  <a:pt x="20003" y="7783"/>
                </a:cubicBezTo>
                <a:cubicBezTo>
                  <a:pt x="19551" y="7783"/>
                  <a:pt x="19099" y="7763"/>
                  <a:pt x="18648" y="7722"/>
                </a:cubicBezTo>
                <a:cubicBezTo>
                  <a:pt x="15773" y="7640"/>
                  <a:pt x="12795" y="7393"/>
                  <a:pt x="10105" y="6284"/>
                </a:cubicBezTo>
                <a:cubicBezTo>
                  <a:pt x="8913" y="5812"/>
                  <a:pt x="7784" y="5134"/>
                  <a:pt x="6819" y="4272"/>
                </a:cubicBezTo>
                <a:cubicBezTo>
                  <a:pt x="5607" y="3204"/>
                  <a:pt x="4806" y="1602"/>
                  <a:pt x="3389" y="760"/>
                </a:cubicBezTo>
                <a:cubicBezTo>
                  <a:pt x="2424" y="185"/>
                  <a:pt x="1212" y="2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98"/>
          <p:cNvSpPr/>
          <p:nvPr/>
        </p:nvSpPr>
        <p:spPr>
          <a:xfrm rot="9606663">
            <a:off x="2833389" y="4376551"/>
            <a:ext cx="1524111" cy="409081"/>
          </a:xfrm>
          <a:custGeom>
            <a:rect b="b" l="l" r="r" t="t"/>
            <a:pathLst>
              <a:path extrusionOk="0" h="8154" w="17847">
                <a:moveTo>
                  <a:pt x="0" y="0"/>
                </a:moveTo>
                <a:lnTo>
                  <a:pt x="0" y="0"/>
                </a:lnTo>
                <a:cubicBezTo>
                  <a:pt x="82" y="349"/>
                  <a:pt x="185" y="678"/>
                  <a:pt x="308" y="1006"/>
                </a:cubicBezTo>
                <a:cubicBezTo>
                  <a:pt x="2649" y="2095"/>
                  <a:pt x="3902" y="4785"/>
                  <a:pt x="6223" y="6099"/>
                </a:cubicBezTo>
                <a:cubicBezTo>
                  <a:pt x="9118" y="7722"/>
                  <a:pt x="12548" y="8030"/>
                  <a:pt x="15793" y="8132"/>
                </a:cubicBezTo>
                <a:lnTo>
                  <a:pt x="16778" y="8153"/>
                </a:lnTo>
                <a:cubicBezTo>
                  <a:pt x="17148" y="7989"/>
                  <a:pt x="17497" y="7824"/>
                  <a:pt x="17846" y="7640"/>
                </a:cubicBezTo>
                <a:cubicBezTo>
                  <a:pt x="17579" y="7640"/>
                  <a:pt x="17333" y="7619"/>
                  <a:pt x="17066" y="7619"/>
                </a:cubicBezTo>
                <a:cubicBezTo>
                  <a:pt x="14191" y="7516"/>
                  <a:pt x="11213" y="7270"/>
                  <a:pt x="8523" y="6161"/>
                </a:cubicBezTo>
                <a:cubicBezTo>
                  <a:pt x="7332" y="5689"/>
                  <a:pt x="6223" y="5011"/>
                  <a:pt x="5237" y="4148"/>
                </a:cubicBezTo>
                <a:cubicBezTo>
                  <a:pt x="4025" y="3081"/>
                  <a:pt x="3224" y="1479"/>
                  <a:pt x="1828" y="637"/>
                </a:cubicBezTo>
                <a:cubicBezTo>
                  <a:pt x="1253" y="308"/>
                  <a:pt x="637" y="103"/>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98"/>
          <p:cNvSpPr/>
          <p:nvPr/>
        </p:nvSpPr>
        <p:spPr>
          <a:xfrm rot="9606663">
            <a:off x="3056839" y="4305101"/>
            <a:ext cx="1185590" cy="355300"/>
          </a:xfrm>
          <a:custGeom>
            <a:rect b="b" l="l" r="r" t="t"/>
            <a:pathLst>
              <a:path extrusionOk="0" h="7082" w="13883">
                <a:moveTo>
                  <a:pt x="1" y="0"/>
                </a:moveTo>
                <a:cubicBezTo>
                  <a:pt x="2068" y="4394"/>
                  <a:pt x="6463" y="7081"/>
                  <a:pt x="11159" y="7081"/>
                </a:cubicBezTo>
                <a:cubicBezTo>
                  <a:pt x="12061" y="7081"/>
                  <a:pt x="12973" y="6982"/>
                  <a:pt x="13883" y="6777"/>
                </a:cubicBezTo>
                <a:cubicBezTo>
                  <a:pt x="11378" y="6654"/>
                  <a:pt x="8852" y="6346"/>
                  <a:pt x="6511" y="5381"/>
                </a:cubicBezTo>
                <a:cubicBezTo>
                  <a:pt x="5319" y="4908"/>
                  <a:pt x="4190" y="4231"/>
                  <a:pt x="3225" y="3368"/>
                </a:cubicBezTo>
                <a:cubicBezTo>
                  <a:pt x="2075" y="2341"/>
                  <a:pt x="1294" y="863"/>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98"/>
          <p:cNvSpPr/>
          <p:nvPr/>
        </p:nvSpPr>
        <p:spPr>
          <a:xfrm flipH="1" rot="10800000">
            <a:off x="2716275" y="1"/>
            <a:ext cx="3711456" cy="50845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98"/>
          <p:cNvSpPr/>
          <p:nvPr/>
        </p:nvSpPr>
        <p:spPr>
          <a:xfrm flipH="1">
            <a:off x="2308789" y="4184400"/>
            <a:ext cx="4526423" cy="955068"/>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98"/>
          <p:cNvSpPr/>
          <p:nvPr/>
        </p:nvSpPr>
        <p:spPr>
          <a:xfrm>
            <a:off x="8428655" y="235811"/>
            <a:ext cx="312600" cy="312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98"/>
          <p:cNvSpPr/>
          <p:nvPr/>
        </p:nvSpPr>
        <p:spPr>
          <a:xfrm>
            <a:off x="8365076" y="769442"/>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98"/>
          <p:cNvSpPr/>
          <p:nvPr/>
        </p:nvSpPr>
        <p:spPr>
          <a:xfrm>
            <a:off x="8899551" y="1313617"/>
            <a:ext cx="131400" cy="1263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05" name="Google Shape;1205;p98"/>
          <p:cNvSpPr/>
          <p:nvPr/>
        </p:nvSpPr>
        <p:spPr>
          <a:xfrm>
            <a:off x="260526" y="235792"/>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98"/>
          <p:cNvSpPr/>
          <p:nvPr/>
        </p:nvSpPr>
        <p:spPr>
          <a:xfrm>
            <a:off x="129126" y="799067"/>
            <a:ext cx="131400" cy="126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07" name="Google Shape;1207;p98"/>
          <p:cNvSpPr/>
          <p:nvPr/>
        </p:nvSpPr>
        <p:spPr>
          <a:xfrm>
            <a:off x="391926" y="581717"/>
            <a:ext cx="131400" cy="1263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208" name="Shape 1208"/>
        <p:cNvGrpSpPr/>
        <p:nvPr/>
      </p:nvGrpSpPr>
      <p:grpSpPr>
        <a:xfrm>
          <a:off x="0" y="0"/>
          <a:ext cx="0" cy="0"/>
          <a:chOff x="0" y="0"/>
          <a:chExt cx="0" cy="0"/>
        </a:xfrm>
      </p:grpSpPr>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BLANK_2_1">
    <p:spTree>
      <p:nvGrpSpPr>
        <p:cNvPr id="1209" name="Shape 1209"/>
        <p:cNvGrpSpPr/>
        <p:nvPr/>
      </p:nvGrpSpPr>
      <p:grpSpPr>
        <a:xfrm>
          <a:off x="0" y="0"/>
          <a:ext cx="0" cy="0"/>
          <a:chOff x="0" y="0"/>
          <a:chExt cx="0" cy="0"/>
        </a:xfrm>
      </p:grpSpPr>
      <p:sp>
        <p:nvSpPr>
          <p:cNvPr id="1210" name="Google Shape;1210;p100"/>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1211" name="Google Shape;1211;p100"/>
          <p:cNvSpPr txBox="1"/>
          <p:nvPr>
            <p:ph hasCustomPrompt="1" idx="2" type="title"/>
          </p:nvPr>
        </p:nvSpPr>
        <p:spPr>
          <a:xfrm>
            <a:off x="713431"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1212" name="Google Shape;1212;p100"/>
          <p:cNvSpPr txBox="1"/>
          <p:nvPr>
            <p:ph idx="1" type="subTitle"/>
          </p:nvPr>
        </p:nvSpPr>
        <p:spPr>
          <a:xfrm>
            <a:off x="713431"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1213" name="Google Shape;1213;p100"/>
          <p:cNvSpPr txBox="1"/>
          <p:nvPr>
            <p:ph idx="3" type="subTitle"/>
          </p:nvPr>
        </p:nvSpPr>
        <p:spPr>
          <a:xfrm>
            <a:off x="713431"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1214" name="Google Shape;1214;p100"/>
          <p:cNvSpPr txBox="1"/>
          <p:nvPr>
            <p:ph hasCustomPrompt="1" idx="4" type="title"/>
          </p:nvPr>
        </p:nvSpPr>
        <p:spPr>
          <a:xfrm>
            <a:off x="2704902"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1215" name="Google Shape;1215;p100"/>
          <p:cNvSpPr txBox="1"/>
          <p:nvPr>
            <p:ph idx="5" type="subTitle"/>
          </p:nvPr>
        </p:nvSpPr>
        <p:spPr>
          <a:xfrm>
            <a:off x="2704902"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1216" name="Google Shape;1216;p100"/>
          <p:cNvSpPr txBox="1"/>
          <p:nvPr>
            <p:ph idx="6" type="subTitle"/>
          </p:nvPr>
        </p:nvSpPr>
        <p:spPr>
          <a:xfrm>
            <a:off x="2704902"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1217" name="Google Shape;1217;p100"/>
          <p:cNvSpPr txBox="1"/>
          <p:nvPr>
            <p:ph hasCustomPrompt="1" idx="7" type="title"/>
          </p:nvPr>
        </p:nvSpPr>
        <p:spPr>
          <a:xfrm>
            <a:off x="4696373"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1218" name="Google Shape;1218;p100"/>
          <p:cNvSpPr txBox="1"/>
          <p:nvPr>
            <p:ph idx="8" type="subTitle"/>
          </p:nvPr>
        </p:nvSpPr>
        <p:spPr>
          <a:xfrm>
            <a:off x="4696373"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1219" name="Google Shape;1219;p100"/>
          <p:cNvSpPr txBox="1"/>
          <p:nvPr>
            <p:ph idx="9" type="subTitle"/>
          </p:nvPr>
        </p:nvSpPr>
        <p:spPr>
          <a:xfrm>
            <a:off x="4696373"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sp>
        <p:nvSpPr>
          <p:cNvPr id="1220" name="Google Shape;1220;p100"/>
          <p:cNvSpPr txBox="1"/>
          <p:nvPr>
            <p:ph hasCustomPrompt="1" idx="13" type="title"/>
          </p:nvPr>
        </p:nvSpPr>
        <p:spPr>
          <a:xfrm>
            <a:off x="6687844" y="2397475"/>
            <a:ext cx="1742700" cy="47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r>
              <a:t>xx%</a:t>
            </a:r>
          </a:p>
        </p:txBody>
      </p:sp>
      <p:sp>
        <p:nvSpPr>
          <p:cNvPr id="1221" name="Google Shape;1221;p100"/>
          <p:cNvSpPr txBox="1"/>
          <p:nvPr>
            <p:ph idx="14" type="subTitle"/>
          </p:nvPr>
        </p:nvSpPr>
        <p:spPr>
          <a:xfrm>
            <a:off x="6687844" y="3450675"/>
            <a:ext cx="1742700" cy="640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1600"/>
              <a:buNone/>
              <a:defRPr sz="1600"/>
            </a:lvl1pPr>
            <a:lvl2pPr lvl="1">
              <a:spcBef>
                <a:spcPts val="1600"/>
              </a:spcBef>
              <a:spcAft>
                <a:spcPts val="0"/>
              </a:spcAft>
              <a:buClr>
                <a:schemeClr val="dk1"/>
              </a:buClr>
              <a:buSzPts val="1600"/>
              <a:buNone/>
              <a:defRPr sz="1600">
                <a:solidFill>
                  <a:schemeClr val="dk1"/>
                </a:solidFill>
              </a:defRPr>
            </a:lvl2pPr>
            <a:lvl3pPr lvl="2">
              <a:spcBef>
                <a:spcPts val="1600"/>
              </a:spcBef>
              <a:spcAft>
                <a:spcPts val="0"/>
              </a:spcAft>
              <a:buClr>
                <a:schemeClr val="dk1"/>
              </a:buClr>
              <a:buSzPts val="1600"/>
              <a:buNone/>
              <a:defRPr sz="1600">
                <a:solidFill>
                  <a:schemeClr val="dk1"/>
                </a:solidFill>
              </a:defRPr>
            </a:lvl3pPr>
            <a:lvl4pPr lvl="3">
              <a:spcBef>
                <a:spcPts val="1600"/>
              </a:spcBef>
              <a:spcAft>
                <a:spcPts val="0"/>
              </a:spcAft>
              <a:buClr>
                <a:schemeClr val="dk1"/>
              </a:buClr>
              <a:buSzPts val="1600"/>
              <a:buNone/>
              <a:defRPr sz="1600">
                <a:solidFill>
                  <a:schemeClr val="dk1"/>
                </a:solidFill>
              </a:defRPr>
            </a:lvl4pPr>
            <a:lvl5pPr lvl="4">
              <a:spcBef>
                <a:spcPts val="1600"/>
              </a:spcBef>
              <a:spcAft>
                <a:spcPts val="0"/>
              </a:spcAft>
              <a:buClr>
                <a:schemeClr val="dk1"/>
              </a:buClr>
              <a:buSzPts val="1600"/>
              <a:buNone/>
              <a:defRPr sz="1600">
                <a:solidFill>
                  <a:schemeClr val="dk1"/>
                </a:solidFill>
              </a:defRPr>
            </a:lvl5pPr>
            <a:lvl6pPr lvl="5">
              <a:spcBef>
                <a:spcPts val="1600"/>
              </a:spcBef>
              <a:spcAft>
                <a:spcPts val="0"/>
              </a:spcAft>
              <a:buClr>
                <a:schemeClr val="dk1"/>
              </a:buClr>
              <a:buSzPts val="1600"/>
              <a:buNone/>
              <a:defRPr sz="1600">
                <a:solidFill>
                  <a:schemeClr val="dk1"/>
                </a:solidFill>
              </a:defRPr>
            </a:lvl6pPr>
            <a:lvl7pPr lvl="6">
              <a:spcBef>
                <a:spcPts val="1600"/>
              </a:spcBef>
              <a:spcAft>
                <a:spcPts val="0"/>
              </a:spcAft>
              <a:buClr>
                <a:schemeClr val="dk1"/>
              </a:buClr>
              <a:buSzPts val="1600"/>
              <a:buNone/>
              <a:defRPr sz="1600">
                <a:solidFill>
                  <a:schemeClr val="dk1"/>
                </a:solidFill>
              </a:defRPr>
            </a:lvl7pPr>
            <a:lvl8pPr lvl="7">
              <a:spcBef>
                <a:spcPts val="1600"/>
              </a:spcBef>
              <a:spcAft>
                <a:spcPts val="0"/>
              </a:spcAft>
              <a:buClr>
                <a:schemeClr val="dk1"/>
              </a:buClr>
              <a:buSzPts val="1600"/>
              <a:buNone/>
              <a:defRPr sz="1600">
                <a:solidFill>
                  <a:schemeClr val="dk1"/>
                </a:solidFill>
              </a:defRPr>
            </a:lvl8pPr>
            <a:lvl9pPr lvl="8">
              <a:spcBef>
                <a:spcPts val="1600"/>
              </a:spcBef>
              <a:spcAft>
                <a:spcPts val="1600"/>
              </a:spcAft>
              <a:buClr>
                <a:schemeClr val="dk1"/>
              </a:buClr>
              <a:buSzPts val="1600"/>
              <a:buNone/>
              <a:defRPr sz="1600">
                <a:solidFill>
                  <a:schemeClr val="dk1"/>
                </a:solidFill>
              </a:defRPr>
            </a:lvl9pPr>
          </a:lstStyle>
          <a:p/>
        </p:txBody>
      </p:sp>
      <p:sp>
        <p:nvSpPr>
          <p:cNvPr id="1222" name="Google Shape;1222;p100"/>
          <p:cNvSpPr txBox="1"/>
          <p:nvPr>
            <p:ph idx="15" type="subTitle"/>
          </p:nvPr>
        </p:nvSpPr>
        <p:spPr>
          <a:xfrm>
            <a:off x="6687844" y="3074175"/>
            <a:ext cx="1742700" cy="376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3000"/>
              <a:buNone/>
              <a:defRPr sz="1800">
                <a:latin typeface="Open Sans ExtraBold"/>
                <a:ea typeface="Open Sans ExtraBold"/>
                <a:cs typeface="Open Sans ExtraBold"/>
                <a:sym typeface="Open Sans ExtraBold"/>
              </a:defRPr>
            </a:lvl1pPr>
            <a:lvl2pPr lvl="1">
              <a:spcBef>
                <a:spcPts val="1600"/>
              </a:spcBef>
              <a:spcAft>
                <a:spcPts val="0"/>
              </a:spcAft>
              <a:buClr>
                <a:schemeClr val="dk1"/>
              </a:buClr>
              <a:buSzPts val="3000"/>
              <a:buNone/>
              <a:defRPr sz="3000">
                <a:solidFill>
                  <a:schemeClr val="dk1"/>
                </a:solidFill>
              </a:defRPr>
            </a:lvl2pPr>
            <a:lvl3pPr lvl="2">
              <a:spcBef>
                <a:spcPts val="1600"/>
              </a:spcBef>
              <a:spcAft>
                <a:spcPts val="0"/>
              </a:spcAft>
              <a:buClr>
                <a:schemeClr val="dk1"/>
              </a:buClr>
              <a:buSzPts val="3000"/>
              <a:buNone/>
              <a:defRPr sz="3000">
                <a:solidFill>
                  <a:schemeClr val="dk1"/>
                </a:solidFill>
              </a:defRPr>
            </a:lvl3pPr>
            <a:lvl4pPr lvl="3">
              <a:spcBef>
                <a:spcPts val="1600"/>
              </a:spcBef>
              <a:spcAft>
                <a:spcPts val="0"/>
              </a:spcAft>
              <a:buClr>
                <a:schemeClr val="dk1"/>
              </a:buClr>
              <a:buSzPts val="3000"/>
              <a:buNone/>
              <a:defRPr sz="3000">
                <a:solidFill>
                  <a:schemeClr val="dk1"/>
                </a:solidFill>
              </a:defRPr>
            </a:lvl4pPr>
            <a:lvl5pPr lvl="4">
              <a:spcBef>
                <a:spcPts val="1600"/>
              </a:spcBef>
              <a:spcAft>
                <a:spcPts val="0"/>
              </a:spcAft>
              <a:buClr>
                <a:schemeClr val="dk1"/>
              </a:buClr>
              <a:buSzPts val="3000"/>
              <a:buNone/>
              <a:defRPr sz="3000">
                <a:solidFill>
                  <a:schemeClr val="dk1"/>
                </a:solidFill>
              </a:defRPr>
            </a:lvl5pPr>
            <a:lvl6pPr lvl="5">
              <a:spcBef>
                <a:spcPts val="1600"/>
              </a:spcBef>
              <a:spcAft>
                <a:spcPts val="0"/>
              </a:spcAft>
              <a:buClr>
                <a:schemeClr val="dk1"/>
              </a:buClr>
              <a:buSzPts val="3000"/>
              <a:buNone/>
              <a:defRPr sz="3000">
                <a:solidFill>
                  <a:schemeClr val="dk1"/>
                </a:solidFill>
              </a:defRPr>
            </a:lvl6pPr>
            <a:lvl7pPr lvl="6">
              <a:spcBef>
                <a:spcPts val="1600"/>
              </a:spcBef>
              <a:spcAft>
                <a:spcPts val="0"/>
              </a:spcAft>
              <a:buClr>
                <a:schemeClr val="dk1"/>
              </a:buClr>
              <a:buSzPts val="3000"/>
              <a:buNone/>
              <a:defRPr sz="3000">
                <a:solidFill>
                  <a:schemeClr val="dk1"/>
                </a:solidFill>
              </a:defRPr>
            </a:lvl7pPr>
            <a:lvl8pPr lvl="7">
              <a:spcBef>
                <a:spcPts val="1600"/>
              </a:spcBef>
              <a:spcAft>
                <a:spcPts val="0"/>
              </a:spcAft>
              <a:buClr>
                <a:schemeClr val="dk1"/>
              </a:buClr>
              <a:buSzPts val="3000"/>
              <a:buNone/>
              <a:defRPr sz="3000">
                <a:solidFill>
                  <a:schemeClr val="dk1"/>
                </a:solidFill>
              </a:defRPr>
            </a:lvl8pPr>
            <a:lvl9pPr lvl="8">
              <a:spcBef>
                <a:spcPts val="1600"/>
              </a:spcBef>
              <a:spcAft>
                <a:spcPts val="1600"/>
              </a:spcAft>
              <a:buClr>
                <a:schemeClr val="dk1"/>
              </a:buClr>
              <a:buSzPts val="3000"/>
              <a:buNone/>
              <a:defRPr sz="3000">
                <a:solidFill>
                  <a:schemeClr val="dk1"/>
                </a:solidFill>
              </a:defRPr>
            </a:lvl9pPr>
          </a:lstStyle>
          <a:p/>
        </p:txBody>
      </p:sp>
      <p:grpSp>
        <p:nvGrpSpPr>
          <p:cNvPr id="1223" name="Google Shape;1223;p100"/>
          <p:cNvGrpSpPr/>
          <p:nvPr/>
        </p:nvGrpSpPr>
        <p:grpSpPr>
          <a:xfrm flipH="1" rot="10800000">
            <a:off x="900" y="4436207"/>
            <a:ext cx="9144060" cy="707300"/>
            <a:chOff x="900" y="0"/>
            <a:chExt cx="9144060" cy="707300"/>
          </a:xfrm>
        </p:grpSpPr>
        <p:sp>
          <p:nvSpPr>
            <p:cNvPr id="1224" name="Google Shape;1224;p100"/>
            <p:cNvSpPr/>
            <p:nvPr/>
          </p:nvSpPr>
          <p:spPr>
            <a:xfrm>
              <a:off x="907" y="133950"/>
              <a:ext cx="9144054" cy="573350"/>
            </a:xfrm>
            <a:custGeom>
              <a:rect b="b" l="l" r="r" t="t"/>
              <a:pathLst>
                <a:path extrusionOk="0" h="22934" w="285774">
                  <a:moveTo>
                    <a:pt x="142887" y="0"/>
                  </a:moveTo>
                  <a:cubicBezTo>
                    <a:pt x="108308" y="0"/>
                    <a:pt x="42104" y="5668"/>
                    <a:pt x="0" y="9621"/>
                  </a:cubicBezTo>
                  <a:lnTo>
                    <a:pt x="0" y="22933"/>
                  </a:lnTo>
                  <a:cubicBezTo>
                    <a:pt x="0" y="22933"/>
                    <a:pt x="72944" y="6549"/>
                    <a:pt x="141696" y="6549"/>
                  </a:cubicBezTo>
                  <a:cubicBezTo>
                    <a:pt x="231310" y="6549"/>
                    <a:pt x="285774" y="22933"/>
                    <a:pt x="285774" y="22933"/>
                  </a:cubicBezTo>
                  <a:lnTo>
                    <a:pt x="285774" y="8764"/>
                  </a:lnTo>
                  <a:cubicBezTo>
                    <a:pt x="281916" y="8954"/>
                    <a:pt x="277844" y="9097"/>
                    <a:pt x="273605" y="9240"/>
                  </a:cubicBezTo>
                  <a:cubicBezTo>
                    <a:pt x="271460" y="9301"/>
                    <a:pt x="269326" y="9330"/>
                    <a:pt x="267200" y="9330"/>
                  </a:cubicBezTo>
                  <a:cubicBezTo>
                    <a:pt x="249305" y="9330"/>
                    <a:pt x="231979" y="7294"/>
                    <a:pt x="213759" y="5144"/>
                  </a:cubicBezTo>
                  <a:cubicBezTo>
                    <a:pt x="192231" y="2620"/>
                    <a:pt x="169988" y="0"/>
                    <a:pt x="1428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00"/>
            <p:cNvSpPr/>
            <p:nvPr/>
          </p:nvSpPr>
          <p:spPr>
            <a:xfrm>
              <a:off x="907" y="0"/>
              <a:ext cx="9144054"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00"/>
            <p:cNvSpPr/>
            <p:nvPr/>
          </p:nvSpPr>
          <p:spPr>
            <a:xfrm>
              <a:off x="900" y="104175"/>
              <a:ext cx="9144054" cy="344718"/>
            </a:xfrm>
            <a:custGeom>
              <a:rect b="b" l="l" r="r" t="t"/>
              <a:pathLst>
                <a:path extrusionOk="0" h="10813" w="285774">
                  <a:moveTo>
                    <a:pt x="142887" y="0"/>
                  </a:moveTo>
                  <a:cubicBezTo>
                    <a:pt x="108284" y="0"/>
                    <a:pt x="42128" y="5668"/>
                    <a:pt x="0" y="9621"/>
                  </a:cubicBezTo>
                  <a:lnTo>
                    <a:pt x="0" y="10812"/>
                  </a:lnTo>
                  <a:cubicBezTo>
                    <a:pt x="42104" y="6859"/>
                    <a:pt x="108308" y="1191"/>
                    <a:pt x="142887" y="1191"/>
                  </a:cubicBezTo>
                  <a:cubicBezTo>
                    <a:pt x="169988" y="1191"/>
                    <a:pt x="192231" y="3811"/>
                    <a:pt x="213759" y="6335"/>
                  </a:cubicBezTo>
                  <a:cubicBezTo>
                    <a:pt x="231904" y="8476"/>
                    <a:pt x="249162" y="10504"/>
                    <a:pt x="266960" y="10504"/>
                  </a:cubicBezTo>
                  <a:cubicBezTo>
                    <a:pt x="269158" y="10504"/>
                    <a:pt x="271364" y="10473"/>
                    <a:pt x="273581" y="10407"/>
                  </a:cubicBezTo>
                  <a:cubicBezTo>
                    <a:pt x="277844" y="10288"/>
                    <a:pt x="281916" y="10145"/>
                    <a:pt x="285774" y="9955"/>
                  </a:cubicBezTo>
                  <a:lnTo>
                    <a:pt x="285774" y="8764"/>
                  </a:lnTo>
                  <a:cubicBezTo>
                    <a:pt x="281916" y="8955"/>
                    <a:pt x="277844" y="9098"/>
                    <a:pt x="273557" y="9217"/>
                  </a:cubicBezTo>
                  <a:cubicBezTo>
                    <a:pt x="271347" y="9282"/>
                    <a:pt x="269147" y="9313"/>
                    <a:pt x="266956" y="9313"/>
                  </a:cubicBezTo>
                  <a:cubicBezTo>
                    <a:pt x="249218" y="9313"/>
                    <a:pt x="232003" y="7288"/>
                    <a:pt x="213902" y="5168"/>
                  </a:cubicBezTo>
                  <a:cubicBezTo>
                    <a:pt x="192350" y="2620"/>
                    <a:pt x="170059" y="0"/>
                    <a:pt x="1428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 name="Google Shape;1227;p100"/>
          <p:cNvSpPr/>
          <p:nvPr/>
        </p:nvSpPr>
        <p:spPr>
          <a:xfrm flipH="1" rot="-10492814">
            <a:off x="229755" y="446513"/>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00"/>
          <p:cNvSpPr/>
          <p:nvPr/>
        </p:nvSpPr>
        <p:spPr>
          <a:xfrm flipH="1" rot="-10493311">
            <a:off x="167656" y="539738"/>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00"/>
          <p:cNvSpPr/>
          <p:nvPr/>
        </p:nvSpPr>
        <p:spPr>
          <a:xfrm flipH="1" rot="-10493311">
            <a:off x="249216" y="741923"/>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30" name="Google Shape;1230;p100"/>
          <p:cNvSpPr/>
          <p:nvPr/>
        </p:nvSpPr>
        <p:spPr>
          <a:xfrm flipH="1" rot="-10492814">
            <a:off x="8646380" y="364375"/>
            <a:ext cx="312647" cy="31264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00"/>
          <p:cNvSpPr/>
          <p:nvPr/>
        </p:nvSpPr>
        <p:spPr>
          <a:xfrm flipH="1" rot="-10493311">
            <a:off x="8737031" y="201750"/>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00"/>
          <p:cNvSpPr/>
          <p:nvPr/>
        </p:nvSpPr>
        <p:spPr>
          <a:xfrm flipH="1" rot="-10493311">
            <a:off x="8878941" y="674560"/>
            <a:ext cx="131322" cy="126189"/>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33" name="Google Shape;1233;p100"/>
          <p:cNvSpPr/>
          <p:nvPr/>
        </p:nvSpPr>
        <p:spPr>
          <a:xfrm flipH="1" rot="5400000">
            <a:off x="8519397" y="-272899"/>
            <a:ext cx="351692" cy="897490"/>
          </a:xfrm>
          <a:custGeom>
            <a:rect b="b" l="l" r="r" t="t"/>
            <a:pathLst>
              <a:path extrusionOk="0" h="18504" w="7251">
                <a:moveTo>
                  <a:pt x="802" y="0"/>
                </a:moveTo>
                <a:cubicBezTo>
                  <a:pt x="699" y="329"/>
                  <a:pt x="596" y="658"/>
                  <a:pt x="494" y="986"/>
                </a:cubicBezTo>
                <a:cubicBezTo>
                  <a:pt x="268" y="1767"/>
                  <a:pt x="1" y="2629"/>
                  <a:pt x="186" y="3450"/>
                </a:cubicBezTo>
                <a:cubicBezTo>
                  <a:pt x="514" y="4867"/>
                  <a:pt x="1931" y="5668"/>
                  <a:pt x="2629" y="6859"/>
                </a:cubicBezTo>
                <a:cubicBezTo>
                  <a:pt x="4354" y="9776"/>
                  <a:pt x="3266" y="13472"/>
                  <a:pt x="4971" y="16388"/>
                </a:cubicBezTo>
                <a:cubicBezTo>
                  <a:pt x="5484" y="17333"/>
                  <a:pt x="6285" y="18072"/>
                  <a:pt x="7250" y="18503"/>
                </a:cubicBezTo>
                <a:lnTo>
                  <a:pt x="7250" y="17867"/>
                </a:lnTo>
                <a:cubicBezTo>
                  <a:pt x="6511" y="17456"/>
                  <a:pt x="5874" y="16840"/>
                  <a:pt x="5463" y="16101"/>
                </a:cubicBezTo>
                <a:cubicBezTo>
                  <a:pt x="4662" y="14725"/>
                  <a:pt x="4519" y="13082"/>
                  <a:pt x="4354" y="11542"/>
                </a:cubicBezTo>
                <a:cubicBezTo>
                  <a:pt x="4211" y="10063"/>
                  <a:pt x="4067" y="8543"/>
                  <a:pt x="3451" y="7168"/>
                </a:cubicBezTo>
                <a:cubicBezTo>
                  <a:pt x="3163" y="6572"/>
                  <a:pt x="2794" y="5997"/>
                  <a:pt x="2321" y="5504"/>
                </a:cubicBezTo>
                <a:cubicBezTo>
                  <a:pt x="1890" y="4991"/>
                  <a:pt x="1377" y="4539"/>
                  <a:pt x="1028" y="3964"/>
                </a:cubicBezTo>
                <a:cubicBezTo>
                  <a:pt x="555" y="3163"/>
                  <a:pt x="720" y="2342"/>
                  <a:pt x="945" y="1479"/>
                </a:cubicBezTo>
                <a:cubicBezTo>
                  <a:pt x="1089" y="986"/>
                  <a:pt x="1254" y="493"/>
                  <a:pt x="1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00"/>
          <p:cNvSpPr/>
          <p:nvPr/>
        </p:nvSpPr>
        <p:spPr>
          <a:xfrm flipH="1">
            <a:off x="-9" y="0"/>
            <a:ext cx="876586" cy="463587"/>
          </a:xfrm>
          <a:custGeom>
            <a:rect b="b" l="l" r="r" t="t"/>
            <a:pathLst>
              <a:path extrusionOk="0" h="9558" w="18073">
                <a:moveTo>
                  <a:pt x="0" y="1"/>
                </a:moveTo>
                <a:cubicBezTo>
                  <a:pt x="62" y="1007"/>
                  <a:pt x="370" y="1972"/>
                  <a:pt x="1130" y="2670"/>
                </a:cubicBezTo>
                <a:cubicBezTo>
                  <a:pt x="2341" y="3779"/>
                  <a:pt x="4087" y="3677"/>
                  <a:pt x="5607" y="3759"/>
                </a:cubicBezTo>
                <a:cubicBezTo>
                  <a:pt x="6408" y="3800"/>
                  <a:pt x="7250" y="3861"/>
                  <a:pt x="7968" y="4231"/>
                </a:cubicBezTo>
                <a:cubicBezTo>
                  <a:pt x="8769" y="4621"/>
                  <a:pt x="9365" y="5320"/>
                  <a:pt x="9899" y="6018"/>
                </a:cubicBezTo>
                <a:cubicBezTo>
                  <a:pt x="10371" y="6736"/>
                  <a:pt x="10925" y="7373"/>
                  <a:pt x="11562" y="7948"/>
                </a:cubicBezTo>
                <a:cubicBezTo>
                  <a:pt x="12178" y="8482"/>
                  <a:pt x="12897" y="8872"/>
                  <a:pt x="13677" y="9139"/>
                </a:cubicBezTo>
                <a:cubicBezTo>
                  <a:pt x="14436" y="9418"/>
                  <a:pt x="15238" y="9558"/>
                  <a:pt x="16045" y="9558"/>
                </a:cubicBezTo>
                <a:cubicBezTo>
                  <a:pt x="16724" y="9558"/>
                  <a:pt x="17406" y="9459"/>
                  <a:pt x="18072" y="9262"/>
                </a:cubicBezTo>
                <a:lnTo>
                  <a:pt x="18072" y="8646"/>
                </a:lnTo>
                <a:cubicBezTo>
                  <a:pt x="17402" y="8863"/>
                  <a:pt x="16709" y="8971"/>
                  <a:pt x="16017" y="8971"/>
                </a:cubicBezTo>
                <a:cubicBezTo>
                  <a:pt x="15395" y="8971"/>
                  <a:pt x="14773" y="8883"/>
                  <a:pt x="14170" y="8708"/>
                </a:cubicBezTo>
                <a:cubicBezTo>
                  <a:pt x="13410" y="8482"/>
                  <a:pt x="12712" y="8112"/>
                  <a:pt x="12096" y="7620"/>
                </a:cubicBezTo>
                <a:cubicBezTo>
                  <a:pt x="11459" y="7086"/>
                  <a:pt x="10925" y="6490"/>
                  <a:pt x="10453" y="5812"/>
                </a:cubicBezTo>
                <a:cubicBezTo>
                  <a:pt x="10001" y="5155"/>
                  <a:pt x="9467" y="4560"/>
                  <a:pt x="8831" y="4067"/>
                </a:cubicBezTo>
                <a:cubicBezTo>
                  <a:pt x="8194" y="3636"/>
                  <a:pt x="7475" y="3348"/>
                  <a:pt x="6695" y="3266"/>
                </a:cubicBezTo>
                <a:cubicBezTo>
                  <a:pt x="5258" y="3061"/>
                  <a:pt x="3594" y="3348"/>
                  <a:pt x="2239" y="2711"/>
                </a:cubicBezTo>
                <a:cubicBezTo>
                  <a:pt x="1109" y="2177"/>
                  <a:pt x="699" y="1130"/>
                  <a:pt x="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2">
    <p:spTree>
      <p:nvGrpSpPr>
        <p:cNvPr id="1235" name="Shape 1235"/>
        <p:cNvGrpSpPr/>
        <p:nvPr/>
      </p:nvGrpSpPr>
      <p:grpSpPr>
        <a:xfrm>
          <a:off x="0" y="0"/>
          <a:ext cx="0" cy="0"/>
          <a:chOff x="0" y="0"/>
          <a:chExt cx="0" cy="0"/>
        </a:xfrm>
      </p:grpSpPr>
      <p:sp>
        <p:nvSpPr>
          <p:cNvPr id="1236" name="Google Shape;1236;p101"/>
          <p:cNvSpPr txBox="1"/>
          <p:nvPr>
            <p:ph type="title"/>
          </p:nvPr>
        </p:nvSpPr>
        <p:spPr>
          <a:xfrm>
            <a:off x="713225" y="3343163"/>
            <a:ext cx="3864900" cy="6624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1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237" name="Google Shape;1237;p101"/>
          <p:cNvSpPr txBox="1"/>
          <p:nvPr>
            <p:ph idx="1" type="subTitle"/>
          </p:nvPr>
        </p:nvSpPr>
        <p:spPr>
          <a:xfrm>
            <a:off x="713225" y="1414250"/>
            <a:ext cx="3864900" cy="19290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2400"/>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sp>
        <p:nvSpPr>
          <p:cNvPr id="1238" name="Google Shape;1238;p101"/>
          <p:cNvSpPr/>
          <p:nvPr/>
        </p:nvSpPr>
        <p:spPr>
          <a:xfrm>
            <a:off x="4707700" y="1126475"/>
            <a:ext cx="4436387" cy="4017012"/>
          </a:xfrm>
          <a:custGeom>
            <a:rect b="b" l="l" r="r" t="t"/>
            <a:pathLst>
              <a:path extrusionOk="0" h="34449" w="44653">
                <a:moveTo>
                  <a:pt x="23140" y="1"/>
                </a:moveTo>
                <a:cubicBezTo>
                  <a:pt x="21945" y="1144"/>
                  <a:pt x="21056" y="2784"/>
                  <a:pt x="20725" y="4855"/>
                </a:cubicBezTo>
                <a:cubicBezTo>
                  <a:pt x="20421" y="6799"/>
                  <a:pt x="20014" y="9175"/>
                  <a:pt x="17866" y="9925"/>
                </a:cubicBezTo>
                <a:cubicBezTo>
                  <a:pt x="17405" y="10086"/>
                  <a:pt x="16963" y="10156"/>
                  <a:pt x="16535" y="10156"/>
                </a:cubicBezTo>
                <a:cubicBezTo>
                  <a:pt x="13492" y="10156"/>
                  <a:pt x="11192" y="6587"/>
                  <a:pt x="8173" y="6587"/>
                </a:cubicBezTo>
                <a:cubicBezTo>
                  <a:pt x="7464" y="6587"/>
                  <a:pt x="6716" y="6783"/>
                  <a:pt x="5909" y="7269"/>
                </a:cubicBezTo>
                <a:cubicBezTo>
                  <a:pt x="1" y="10827"/>
                  <a:pt x="2872" y="19683"/>
                  <a:pt x="6265" y="23978"/>
                </a:cubicBezTo>
                <a:cubicBezTo>
                  <a:pt x="7892" y="26037"/>
                  <a:pt x="10115" y="27549"/>
                  <a:pt x="12631" y="28311"/>
                </a:cubicBezTo>
                <a:cubicBezTo>
                  <a:pt x="15249" y="29112"/>
                  <a:pt x="18057" y="29125"/>
                  <a:pt x="20764" y="29226"/>
                </a:cubicBezTo>
                <a:cubicBezTo>
                  <a:pt x="23432" y="29315"/>
                  <a:pt x="25897" y="29544"/>
                  <a:pt x="28426" y="30497"/>
                </a:cubicBezTo>
                <a:cubicBezTo>
                  <a:pt x="30726" y="31348"/>
                  <a:pt x="32899" y="32860"/>
                  <a:pt x="34881" y="34372"/>
                </a:cubicBezTo>
                <a:lnTo>
                  <a:pt x="34982" y="34449"/>
                </a:lnTo>
                <a:lnTo>
                  <a:pt x="44652" y="34449"/>
                </a:lnTo>
                <a:lnTo>
                  <a:pt x="44652" y="18324"/>
                </a:lnTo>
                <a:cubicBezTo>
                  <a:pt x="40510" y="14791"/>
                  <a:pt x="35758" y="17765"/>
                  <a:pt x="31539" y="14741"/>
                </a:cubicBezTo>
                <a:cubicBezTo>
                  <a:pt x="29963" y="13610"/>
                  <a:pt x="29087" y="11793"/>
                  <a:pt x="28553" y="9976"/>
                </a:cubicBezTo>
                <a:cubicBezTo>
                  <a:pt x="28019" y="8158"/>
                  <a:pt x="27765" y="6227"/>
                  <a:pt x="27066" y="4461"/>
                </a:cubicBezTo>
                <a:cubicBezTo>
                  <a:pt x="26291" y="2593"/>
                  <a:pt x="24919" y="1030"/>
                  <a:pt x="23165" y="13"/>
                </a:cubicBezTo>
                <a:lnTo>
                  <a:pt x="23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01"/>
          <p:cNvSpPr/>
          <p:nvPr/>
        </p:nvSpPr>
        <p:spPr>
          <a:xfrm>
            <a:off x="5641422" y="0"/>
            <a:ext cx="3501138" cy="2732051"/>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01"/>
          <p:cNvSpPr/>
          <p:nvPr/>
        </p:nvSpPr>
        <p:spPr>
          <a:xfrm>
            <a:off x="5087601" y="0"/>
            <a:ext cx="4054954" cy="3289202"/>
          </a:xfrm>
          <a:custGeom>
            <a:rect b="b" l="l" r="r" t="t"/>
            <a:pathLst>
              <a:path extrusionOk="0" h="28603" w="35262">
                <a:moveTo>
                  <a:pt x="0" y="0"/>
                </a:moveTo>
                <a:cubicBezTo>
                  <a:pt x="369" y="1703"/>
                  <a:pt x="1195" y="3278"/>
                  <a:pt x="2402" y="4549"/>
                </a:cubicBezTo>
                <a:cubicBezTo>
                  <a:pt x="3876" y="6087"/>
                  <a:pt x="5858" y="6938"/>
                  <a:pt x="7815" y="7688"/>
                </a:cubicBezTo>
                <a:cubicBezTo>
                  <a:pt x="9835" y="8450"/>
                  <a:pt x="11894" y="9174"/>
                  <a:pt x="13749" y="10280"/>
                </a:cubicBezTo>
                <a:lnTo>
                  <a:pt x="13787" y="10292"/>
                </a:lnTo>
                <a:cubicBezTo>
                  <a:pt x="15541" y="11309"/>
                  <a:pt x="16900" y="12872"/>
                  <a:pt x="17675" y="14740"/>
                </a:cubicBezTo>
                <a:cubicBezTo>
                  <a:pt x="18387" y="16506"/>
                  <a:pt x="18641" y="18425"/>
                  <a:pt x="19175" y="20255"/>
                </a:cubicBezTo>
                <a:cubicBezTo>
                  <a:pt x="19696" y="22072"/>
                  <a:pt x="20573" y="23889"/>
                  <a:pt x="22161" y="25020"/>
                </a:cubicBezTo>
                <a:cubicBezTo>
                  <a:pt x="26380" y="28031"/>
                  <a:pt x="31119" y="25070"/>
                  <a:pt x="35262" y="28603"/>
                </a:cubicBezTo>
                <a:lnTo>
                  <a:pt x="35262" y="23177"/>
                </a:lnTo>
                <a:cubicBezTo>
                  <a:pt x="34410" y="23558"/>
                  <a:pt x="33508" y="23825"/>
                  <a:pt x="32581" y="23952"/>
                </a:cubicBezTo>
                <a:cubicBezTo>
                  <a:pt x="32072" y="24028"/>
                  <a:pt x="31564" y="24067"/>
                  <a:pt x="31056" y="24067"/>
                </a:cubicBezTo>
                <a:cubicBezTo>
                  <a:pt x="29277" y="24067"/>
                  <a:pt x="28006" y="23533"/>
                  <a:pt x="27117" y="22440"/>
                </a:cubicBezTo>
                <a:cubicBezTo>
                  <a:pt x="26138" y="21220"/>
                  <a:pt x="25782" y="19492"/>
                  <a:pt x="25414" y="17650"/>
                </a:cubicBezTo>
                <a:cubicBezTo>
                  <a:pt x="25096" y="16061"/>
                  <a:pt x="24753" y="14422"/>
                  <a:pt x="23978" y="13113"/>
                </a:cubicBezTo>
                <a:cubicBezTo>
                  <a:pt x="22008" y="9771"/>
                  <a:pt x="18565" y="8742"/>
                  <a:pt x="14931" y="7662"/>
                </a:cubicBezTo>
                <a:cubicBezTo>
                  <a:pt x="13076" y="7116"/>
                  <a:pt x="11157" y="6557"/>
                  <a:pt x="9441" y="5642"/>
                </a:cubicBezTo>
                <a:cubicBezTo>
                  <a:pt x="6976" y="4346"/>
                  <a:pt x="5286" y="2491"/>
                  <a:pt x="4549" y="254"/>
                </a:cubicBezTo>
                <a:cubicBezTo>
                  <a:pt x="4524" y="178"/>
                  <a:pt x="4499" y="89"/>
                  <a:pt x="44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
    <p:spTree>
      <p:nvGrpSpPr>
        <p:cNvPr id="1241" name="Shape 1241"/>
        <p:cNvGrpSpPr/>
        <p:nvPr/>
      </p:nvGrpSpPr>
      <p:grpSpPr>
        <a:xfrm>
          <a:off x="0" y="0"/>
          <a:ext cx="0" cy="0"/>
          <a:chOff x="0" y="0"/>
          <a:chExt cx="0" cy="0"/>
        </a:xfrm>
      </p:grpSpPr>
      <p:sp>
        <p:nvSpPr>
          <p:cNvPr id="1242" name="Google Shape;1242;p102"/>
          <p:cNvSpPr txBox="1"/>
          <p:nvPr>
            <p:ph hasCustomPrompt="1" type="title"/>
          </p:nvPr>
        </p:nvSpPr>
        <p:spPr>
          <a:xfrm>
            <a:off x="1702650" y="61547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243" name="Google Shape;1243;p102"/>
          <p:cNvSpPr txBox="1"/>
          <p:nvPr>
            <p:ph idx="1" type="subTitle"/>
          </p:nvPr>
        </p:nvSpPr>
        <p:spPr>
          <a:xfrm>
            <a:off x="2466600" y="1137600"/>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1244" name="Google Shape;1244;p102"/>
          <p:cNvSpPr txBox="1"/>
          <p:nvPr>
            <p:ph hasCustomPrompt="1" idx="2" type="title"/>
          </p:nvPr>
        </p:nvSpPr>
        <p:spPr>
          <a:xfrm>
            <a:off x="1702650" y="218752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245" name="Google Shape;1245;p102"/>
          <p:cNvSpPr txBox="1"/>
          <p:nvPr>
            <p:ph idx="3" type="subTitle"/>
          </p:nvPr>
        </p:nvSpPr>
        <p:spPr>
          <a:xfrm>
            <a:off x="2466600" y="2709525"/>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1246" name="Google Shape;1246;p102"/>
          <p:cNvSpPr txBox="1"/>
          <p:nvPr>
            <p:ph hasCustomPrompt="1" idx="4" type="title"/>
          </p:nvPr>
        </p:nvSpPr>
        <p:spPr>
          <a:xfrm>
            <a:off x="1702650" y="3699275"/>
            <a:ext cx="5738700" cy="5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b="1" sz="48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247" name="Google Shape;1247;p102"/>
          <p:cNvSpPr txBox="1"/>
          <p:nvPr>
            <p:ph idx="5" type="subTitle"/>
          </p:nvPr>
        </p:nvSpPr>
        <p:spPr>
          <a:xfrm>
            <a:off x="2466600" y="4221275"/>
            <a:ext cx="4210800" cy="461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1248" name="Google Shape;1248;p102"/>
          <p:cNvSpPr/>
          <p:nvPr/>
        </p:nvSpPr>
        <p:spPr>
          <a:xfrm>
            <a:off x="8341108" y="3530633"/>
            <a:ext cx="802885" cy="1612833"/>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02"/>
          <p:cNvSpPr/>
          <p:nvPr/>
        </p:nvSpPr>
        <p:spPr>
          <a:xfrm>
            <a:off x="6907601" y="3018075"/>
            <a:ext cx="2236357" cy="2125383"/>
          </a:xfrm>
          <a:custGeom>
            <a:rect b="b" l="l" r="r" t="t"/>
            <a:pathLst>
              <a:path extrusionOk="0" h="27252" w="34954">
                <a:moveTo>
                  <a:pt x="34953" y="1"/>
                </a:moveTo>
                <a:cubicBezTo>
                  <a:pt x="33454" y="2198"/>
                  <a:pt x="32283" y="4621"/>
                  <a:pt x="31441" y="7147"/>
                </a:cubicBezTo>
                <a:cubicBezTo>
                  <a:pt x="27601" y="18976"/>
                  <a:pt x="16594" y="26965"/>
                  <a:pt x="4169" y="26965"/>
                </a:cubicBezTo>
                <a:cubicBezTo>
                  <a:pt x="2773" y="26965"/>
                  <a:pt x="1377" y="27067"/>
                  <a:pt x="1" y="27252"/>
                </a:cubicBezTo>
                <a:lnTo>
                  <a:pt x="21564" y="27252"/>
                </a:lnTo>
                <a:cubicBezTo>
                  <a:pt x="22077" y="26759"/>
                  <a:pt x="22590" y="26246"/>
                  <a:pt x="23063" y="25712"/>
                </a:cubicBezTo>
                <a:cubicBezTo>
                  <a:pt x="25814" y="22570"/>
                  <a:pt x="27724" y="18791"/>
                  <a:pt x="29490" y="15054"/>
                </a:cubicBezTo>
                <a:cubicBezTo>
                  <a:pt x="31010" y="11788"/>
                  <a:pt x="32489" y="8338"/>
                  <a:pt x="34953" y="5689"/>
                </a:cubicBezTo>
                <a:lnTo>
                  <a:pt x="349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02"/>
          <p:cNvSpPr/>
          <p:nvPr/>
        </p:nvSpPr>
        <p:spPr>
          <a:xfrm rot="10800000">
            <a:off x="-5" y="27"/>
            <a:ext cx="1360280" cy="2359174"/>
          </a:xfrm>
          <a:custGeom>
            <a:rect b="b" l="l" r="r" t="t"/>
            <a:pathLst>
              <a:path extrusionOk="0" h="20680" w="12549">
                <a:moveTo>
                  <a:pt x="12548" y="0"/>
                </a:moveTo>
                <a:cubicBezTo>
                  <a:pt x="11562" y="1191"/>
                  <a:pt x="10679" y="2506"/>
                  <a:pt x="9960" y="3882"/>
                </a:cubicBezTo>
                <a:cubicBezTo>
                  <a:pt x="8934" y="5791"/>
                  <a:pt x="8051" y="7804"/>
                  <a:pt x="7106" y="9755"/>
                </a:cubicBezTo>
                <a:cubicBezTo>
                  <a:pt x="6223" y="11665"/>
                  <a:pt x="5237" y="13513"/>
                  <a:pt x="4149" y="15320"/>
                </a:cubicBezTo>
                <a:cubicBezTo>
                  <a:pt x="2978" y="17271"/>
                  <a:pt x="1582" y="19078"/>
                  <a:pt x="1" y="20680"/>
                </a:cubicBezTo>
                <a:lnTo>
                  <a:pt x="12548" y="20680"/>
                </a:lnTo>
                <a:lnTo>
                  <a:pt x="125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02"/>
          <p:cNvSpPr/>
          <p:nvPr/>
        </p:nvSpPr>
        <p:spPr>
          <a:xfrm rot="10800000">
            <a:off x="3" y="919"/>
            <a:ext cx="1238400" cy="1637818"/>
          </a:xfrm>
          <a:custGeom>
            <a:rect b="b" l="l" r="r" t="t"/>
            <a:pathLst>
              <a:path extrusionOk="0" h="21563" w="13391">
                <a:moveTo>
                  <a:pt x="13390" y="0"/>
                </a:moveTo>
                <a:cubicBezTo>
                  <a:pt x="10926" y="2649"/>
                  <a:pt x="9447" y="6099"/>
                  <a:pt x="7927" y="9365"/>
                </a:cubicBezTo>
                <a:cubicBezTo>
                  <a:pt x="6161" y="13082"/>
                  <a:pt x="4251" y="16881"/>
                  <a:pt x="1500" y="20023"/>
                </a:cubicBezTo>
                <a:cubicBezTo>
                  <a:pt x="1027" y="20557"/>
                  <a:pt x="514" y="21070"/>
                  <a:pt x="1" y="21563"/>
                </a:cubicBezTo>
                <a:lnTo>
                  <a:pt x="822" y="21563"/>
                </a:lnTo>
                <a:cubicBezTo>
                  <a:pt x="2424" y="19961"/>
                  <a:pt x="3820" y="18154"/>
                  <a:pt x="4991" y="16203"/>
                </a:cubicBezTo>
                <a:cubicBezTo>
                  <a:pt x="6079" y="14396"/>
                  <a:pt x="7065" y="12548"/>
                  <a:pt x="7948" y="10638"/>
                </a:cubicBezTo>
                <a:cubicBezTo>
                  <a:pt x="8893" y="8687"/>
                  <a:pt x="9776" y="6674"/>
                  <a:pt x="10802" y="4765"/>
                </a:cubicBezTo>
                <a:cubicBezTo>
                  <a:pt x="11521" y="3389"/>
                  <a:pt x="12404" y="2074"/>
                  <a:pt x="13390" y="883"/>
                </a:cubicBezTo>
                <a:lnTo>
                  <a:pt x="133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02"/>
          <p:cNvSpPr/>
          <p:nvPr/>
        </p:nvSpPr>
        <p:spPr>
          <a:xfrm>
            <a:off x="581971" y="3018066"/>
            <a:ext cx="2625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53" name="Google Shape;1253;p102"/>
          <p:cNvSpPr/>
          <p:nvPr/>
        </p:nvSpPr>
        <p:spPr>
          <a:xfrm rot="4542580">
            <a:off x="8229125" y="1287537"/>
            <a:ext cx="262523" cy="25226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54" name="Google Shape;1254;p102"/>
          <p:cNvSpPr/>
          <p:nvPr/>
        </p:nvSpPr>
        <p:spPr>
          <a:xfrm>
            <a:off x="436025" y="3190773"/>
            <a:ext cx="554400" cy="5328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55" name="Google Shape;1255;p102"/>
          <p:cNvSpPr/>
          <p:nvPr/>
        </p:nvSpPr>
        <p:spPr>
          <a:xfrm rot="4543451">
            <a:off x="7544206" y="755122"/>
            <a:ext cx="875810" cy="876795"/>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02"/>
          <p:cNvSpPr/>
          <p:nvPr/>
        </p:nvSpPr>
        <p:spPr>
          <a:xfrm>
            <a:off x="507283" y="4122683"/>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02"/>
          <p:cNvSpPr/>
          <p:nvPr/>
        </p:nvSpPr>
        <p:spPr>
          <a:xfrm>
            <a:off x="844486" y="3849887"/>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58" name="Google Shape;1258;p102"/>
          <p:cNvSpPr/>
          <p:nvPr/>
        </p:nvSpPr>
        <p:spPr>
          <a:xfrm>
            <a:off x="8705201" y="316620"/>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02"/>
          <p:cNvSpPr/>
          <p:nvPr/>
        </p:nvSpPr>
        <p:spPr>
          <a:xfrm>
            <a:off x="7412244" y="718302"/>
            <a:ext cx="74700" cy="720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1260" name="Shape 1260"/>
        <p:cNvGrpSpPr/>
        <p:nvPr/>
      </p:nvGrpSpPr>
      <p:grpSpPr>
        <a:xfrm>
          <a:off x="0" y="0"/>
          <a:ext cx="0" cy="0"/>
          <a:chOff x="0" y="0"/>
          <a:chExt cx="0" cy="0"/>
        </a:xfrm>
      </p:grpSpPr>
      <p:sp>
        <p:nvSpPr>
          <p:cNvPr id="1261" name="Google Shape;1261;p103"/>
          <p:cNvSpPr/>
          <p:nvPr/>
        </p:nvSpPr>
        <p:spPr>
          <a:xfrm rot="5810602">
            <a:off x="78487" y="2060077"/>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03"/>
          <p:cNvSpPr/>
          <p:nvPr/>
        </p:nvSpPr>
        <p:spPr>
          <a:xfrm rot="5400000">
            <a:off x="-939813" y="1113170"/>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03"/>
          <p:cNvSpPr/>
          <p:nvPr/>
        </p:nvSpPr>
        <p:spPr>
          <a:xfrm flipH="1" rot="10800000">
            <a:off x="8430739" y="3239998"/>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03"/>
          <p:cNvSpPr/>
          <p:nvPr/>
        </p:nvSpPr>
        <p:spPr>
          <a:xfrm flipH="1" rot="10800000">
            <a:off x="7731639" y="2304200"/>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03"/>
          <p:cNvSpPr/>
          <p:nvPr/>
        </p:nvSpPr>
        <p:spPr>
          <a:xfrm rot="-9977909">
            <a:off x="169794" y="3133565"/>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03"/>
          <p:cNvSpPr/>
          <p:nvPr/>
        </p:nvSpPr>
        <p:spPr>
          <a:xfrm rot="-9977147">
            <a:off x="802888" y="357655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67" name="Google Shape;1267;p103"/>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lgn="ctr">
              <a:spcBef>
                <a:spcPts val="0"/>
              </a:spcBef>
              <a:spcAft>
                <a:spcPts val="0"/>
              </a:spcAft>
              <a:buSzPts val="3400"/>
              <a:buNone/>
              <a:defRPr/>
            </a:lvl2pPr>
            <a:lvl3pPr lvl="2" algn="ctr">
              <a:spcBef>
                <a:spcPts val="0"/>
              </a:spcBef>
              <a:spcAft>
                <a:spcPts val="0"/>
              </a:spcAft>
              <a:buSzPts val="3400"/>
              <a:buNone/>
              <a:defRPr/>
            </a:lvl3pPr>
            <a:lvl4pPr lvl="3" algn="ctr">
              <a:spcBef>
                <a:spcPts val="0"/>
              </a:spcBef>
              <a:spcAft>
                <a:spcPts val="0"/>
              </a:spcAft>
              <a:buSzPts val="3400"/>
              <a:buNone/>
              <a:defRPr/>
            </a:lvl4pPr>
            <a:lvl5pPr lvl="4" algn="ctr">
              <a:spcBef>
                <a:spcPts val="0"/>
              </a:spcBef>
              <a:spcAft>
                <a:spcPts val="0"/>
              </a:spcAft>
              <a:buSzPts val="3400"/>
              <a:buNone/>
              <a:defRPr/>
            </a:lvl5pPr>
            <a:lvl6pPr lvl="5" algn="ctr">
              <a:spcBef>
                <a:spcPts val="0"/>
              </a:spcBef>
              <a:spcAft>
                <a:spcPts val="0"/>
              </a:spcAft>
              <a:buSzPts val="3400"/>
              <a:buNone/>
              <a:defRPr/>
            </a:lvl6pPr>
            <a:lvl7pPr lvl="6" algn="ctr">
              <a:spcBef>
                <a:spcPts val="0"/>
              </a:spcBef>
              <a:spcAft>
                <a:spcPts val="0"/>
              </a:spcAft>
              <a:buSzPts val="3400"/>
              <a:buNone/>
              <a:defRPr/>
            </a:lvl7pPr>
            <a:lvl8pPr lvl="7" algn="ctr">
              <a:spcBef>
                <a:spcPts val="0"/>
              </a:spcBef>
              <a:spcAft>
                <a:spcPts val="0"/>
              </a:spcAft>
              <a:buSzPts val="3400"/>
              <a:buNone/>
              <a:defRPr/>
            </a:lvl8pPr>
            <a:lvl9pPr lvl="8" algn="ctr">
              <a:spcBef>
                <a:spcPts val="0"/>
              </a:spcBef>
              <a:spcAft>
                <a:spcPts val="0"/>
              </a:spcAft>
              <a:buSzPts val="3400"/>
              <a:buNone/>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itle and text 1">
  <p:cSld name="CUSTOM_5">
    <p:spTree>
      <p:nvGrpSpPr>
        <p:cNvPr id="1268" name="Shape 1268"/>
        <p:cNvGrpSpPr/>
        <p:nvPr/>
      </p:nvGrpSpPr>
      <p:grpSpPr>
        <a:xfrm>
          <a:off x="0" y="0"/>
          <a:ext cx="0" cy="0"/>
          <a:chOff x="0" y="0"/>
          <a:chExt cx="0" cy="0"/>
        </a:xfrm>
      </p:grpSpPr>
      <p:sp>
        <p:nvSpPr>
          <p:cNvPr id="1269" name="Google Shape;1269;p104"/>
          <p:cNvSpPr/>
          <p:nvPr/>
        </p:nvSpPr>
        <p:spPr>
          <a:xfrm rot="410602">
            <a:off x="7190475" y="3989794"/>
            <a:ext cx="1074629" cy="1075803"/>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04"/>
          <p:cNvSpPr/>
          <p:nvPr/>
        </p:nvSpPr>
        <p:spPr>
          <a:xfrm>
            <a:off x="5303168" y="4357097"/>
            <a:ext cx="2666025" cy="786400"/>
          </a:xfrm>
          <a:custGeom>
            <a:rect b="b" l="l" r="r" t="t"/>
            <a:pathLst>
              <a:path extrusionOk="0" h="1691" w="5732">
                <a:moveTo>
                  <a:pt x="2893" y="1"/>
                </a:moveTo>
                <a:cubicBezTo>
                  <a:pt x="2882" y="1"/>
                  <a:pt x="2871" y="1"/>
                  <a:pt x="2859" y="1"/>
                </a:cubicBezTo>
                <a:cubicBezTo>
                  <a:pt x="1678" y="1"/>
                  <a:pt x="572" y="649"/>
                  <a:pt x="0" y="1691"/>
                </a:cubicBezTo>
                <a:lnTo>
                  <a:pt x="5731" y="1691"/>
                </a:lnTo>
                <a:cubicBezTo>
                  <a:pt x="5165" y="659"/>
                  <a:pt x="4075"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04"/>
          <p:cNvSpPr/>
          <p:nvPr/>
        </p:nvSpPr>
        <p:spPr>
          <a:xfrm>
            <a:off x="8430725" y="0"/>
            <a:ext cx="713269" cy="1903506"/>
          </a:xfrm>
          <a:custGeom>
            <a:rect b="b" l="l" r="r" t="t"/>
            <a:pathLst>
              <a:path extrusionOk="0" h="17867" w="6695">
                <a:moveTo>
                  <a:pt x="883" y="0"/>
                </a:moveTo>
                <a:cubicBezTo>
                  <a:pt x="698" y="493"/>
                  <a:pt x="555" y="966"/>
                  <a:pt x="411" y="1479"/>
                </a:cubicBezTo>
                <a:cubicBezTo>
                  <a:pt x="185" y="2342"/>
                  <a:pt x="0" y="3163"/>
                  <a:pt x="493" y="3964"/>
                </a:cubicBezTo>
                <a:cubicBezTo>
                  <a:pt x="822" y="4559"/>
                  <a:pt x="1335" y="5011"/>
                  <a:pt x="1787" y="5504"/>
                </a:cubicBezTo>
                <a:cubicBezTo>
                  <a:pt x="2239" y="5997"/>
                  <a:pt x="2608" y="6572"/>
                  <a:pt x="2875" y="7188"/>
                </a:cubicBezTo>
                <a:cubicBezTo>
                  <a:pt x="3491" y="8564"/>
                  <a:pt x="3656" y="10063"/>
                  <a:pt x="3799" y="11542"/>
                </a:cubicBezTo>
                <a:cubicBezTo>
                  <a:pt x="3964" y="13082"/>
                  <a:pt x="4107" y="14725"/>
                  <a:pt x="4908" y="16101"/>
                </a:cubicBezTo>
                <a:cubicBezTo>
                  <a:pt x="5319" y="16840"/>
                  <a:pt x="5935" y="17456"/>
                  <a:pt x="6695" y="17867"/>
                </a:cubicBezTo>
                <a:lnTo>
                  <a:pt x="6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04"/>
          <p:cNvSpPr/>
          <p:nvPr/>
        </p:nvSpPr>
        <p:spPr>
          <a:xfrm>
            <a:off x="7731625" y="2025"/>
            <a:ext cx="1412368" cy="2837278"/>
          </a:xfrm>
          <a:custGeom>
            <a:rect b="b" l="l" r="r" t="t"/>
            <a:pathLst>
              <a:path extrusionOk="0" h="27273" w="13904">
                <a:moveTo>
                  <a:pt x="2979" y="1"/>
                </a:moveTo>
                <a:cubicBezTo>
                  <a:pt x="1110" y="1274"/>
                  <a:pt x="1" y="3389"/>
                  <a:pt x="22" y="5648"/>
                </a:cubicBezTo>
                <a:cubicBezTo>
                  <a:pt x="1" y="7764"/>
                  <a:pt x="1028" y="9776"/>
                  <a:pt x="2773" y="10988"/>
                </a:cubicBezTo>
                <a:cubicBezTo>
                  <a:pt x="5114" y="12692"/>
                  <a:pt x="6100" y="15732"/>
                  <a:pt x="5197" y="18483"/>
                </a:cubicBezTo>
                <a:cubicBezTo>
                  <a:pt x="3677" y="23166"/>
                  <a:pt x="7414" y="27273"/>
                  <a:pt x="11604" y="27273"/>
                </a:cubicBezTo>
                <a:cubicBezTo>
                  <a:pt x="12384" y="27273"/>
                  <a:pt x="13165" y="27129"/>
                  <a:pt x="13904" y="26862"/>
                </a:cubicBezTo>
                <a:lnTo>
                  <a:pt x="13904" y="18504"/>
                </a:lnTo>
                <a:cubicBezTo>
                  <a:pt x="12939" y="18052"/>
                  <a:pt x="12138" y="17313"/>
                  <a:pt x="11604" y="16389"/>
                </a:cubicBezTo>
                <a:cubicBezTo>
                  <a:pt x="9920" y="13473"/>
                  <a:pt x="10988" y="9756"/>
                  <a:pt x="9283" y="6860"/>
                </a:cubicBezTo>
                <a:cubicBezTo>
                  <a:pt x="8585" y="5669"/>
                  <a:pt x="7148" y="4847"/>
                  <a:pt x="6839" y="3430"/>
                </a:cubicBezTo>
                <a:cubicBezTo>
                  <a:pt x="6655" y="2609"/>
                  <a:pt x="6922" y="1767"/>
                  <a:pt x="7148" y="966"/>
                </a:cubicBezTo>
                <a:cubicBezTo>
                  <a:pt x="7250" y="638"/>
                  <a:pt x="7353" y="330"/>
                  <a:pt x="7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04"/>
          <p:cNvSpPr/>
          <p:nvPr/>
        </p:nvSpPr>
        <p:spPr>
          <a:xfrm rot="6222091">
            <a:off x="8261958" y="4900393"/>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04"/>
          <p:cNvSpPr/>
          <p:nvPr/>
        </p:nvSpPr>
        <p:spPr>
          <a:xfrm rot="6222853">
            <a:off x="8703201" y="4175473"/>
            <a:ext cx="168298" cy="161972"/>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1275" name="Google Shape;1275;p104"/>
          <p:cNvGrpSpPr/>
          <p:nvPr/>
        </p:nvGrpSpPr>
        <p:grpSpPr>
          <a:xfrm>
            <a:off x="807777" y="2284027"/>
            <a:ext cx="498925" cy="271336"/>
            <a:chOff x="807777" y="2284027"/>
            <a:chExt cx="498925" cy="271336"/>
          </a:xfrm>
        </p:grpSpPr>
        <p:sp>
          <p:nvSpPr>
            <p:cNvPr id="1276" name="Google Shape;1276;p104"/>
            <p:cNvSpPr/>
            <p:nvPr/>
          </p:nvSpPr>
          <p:spPr>
            <a:xfrm rot="12256">
              <a:off x="807776" y="2284327"/>
              <a:ext cx="168301" cy="1620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77" name="Google Shape;1277;p104"/>
            <p:cNvSpPr/>
            <p:nvPr/>
          </p:nvSpPr>
          <p:spPr>
            <a:xfrm rot="6222091">
              <a:off x="997058" y="2474718"/>
              <a:ext cx="74727" cy="71891"/>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04"/>
            <p:cNvSpPr/>
            <p:nvPr/>
          </p:nvSpPr>
          <p:spPr>
            <a:xfrm rot="6223944">
              <a:off x="1147077" y="2408427"/>
              <a:ext cx="96045" cy="92556"/>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79" name="Google Shape;1279;p104"/>
            <p:cNvSpPr/>
            <p:nvPr/>
          </p:nvSpPr>
          <p:spPr>
            <a:xfrm rot="18683">
              <a:off x="1251502" y="2338773"/>
              <a:ext cx="55201" cy="531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 name="Google Shape;1280;p104"/>
          <p:cNvSpPr/>
          <p:nvPr/>
        </p:nvSpPr>
        <p:spPr>
          <a:xfrm flipH="1" rot="-5400000">
            <a:off x="-2404962" y="2394036"/>
            <a:ext cx="5154649"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04"/>
          <p:cNvSpPr txBox="1"/>
          <p:nvPr>
            <p:ph idx="1" type="subTitle"/>
          </p:nvPr>
        </p:nvSpPr>
        <p:spPr>
          <a:xfrm>
            <a:off x="713225" y="2683238"/>
            <a:ext cx="3010500" cy="12957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1282" name="Google Shape;1282;p104"/>
          <p:cNvSpPr txBox="1"/>
          <p:nvPr>
            <p:ph type="title"/>
          </p:nvPr>
        </p:nvSpPr>
        <p:spPr>
          <a:xfrm>
            <a:off x="713225" y="992600"/>
            <a:ext cx="2388300" cy="10548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6.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5" Type="http://schemas.openxmlformats.org/officeDocument/2006/relationships/theme" Target="../theme/theme2.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5.xml"/><Relationship Id="rId22" Type="http://schemas.openxmlformats.org/officeDocument/2006/relationships/slideLayout" Target="../slideLayouts/slideLayout57.xml"/><Relationship Id="rId21" Type="http://schemas.openxmlformats.org/officeDocument/2006/relationships/slideLayout" Target="../slideLayouts/slideLayout56.xml"/><Relationship Id="rId24" Type="http://schemas.openxmlformats.org/officeDocument/2006/relationships/slideLayout" Target="../slideLayouts/slideLayout59.xml"/><Relationship Id="rId23" Type="http://schemas.openxmlformats.org/officeDocument/2006/relationships/slideLayout" Target="../slideLayouts/slideLayout58.xml"/><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9" Type="http://schemas.openxmlformats.org/officeDocument/2006/relationships/slideLayout" Target="../slideLayouts/slideLayout44.xml"/><Relationship Id="rId25" Type="http://schemas.openxmlformats.org/officeDocument/2006/relationships/theme" Target="../theme/theme4.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11" Type="http://schemas.openxmlformats.org/officeDocument/2006/relationships/slideLayout" Target="../slideLayouts/slideLayout46.xml"/><Relationship Id="rId10" Type="http://schemas.openxmlformats.org/officeDocument/2006/relationships/slideLayout" Target="../slideLayouts/slideLayout45.xml"/><Relationship Id="rId13" Type="http://schemas.openxmlformats.org/officeDocument/2006/relationships/slideLayout" Target="../slideLayouts/slideLayout48.xml"/><Relationship Id="rId12" Type="http://schemas.openxmlformats.org/officeDocument/2006/relationships/slideLayout" Target="../slideLayouts/slideLayout47.xml"/><Relationship Id="rId15" Type="http://schemas.openxmlformats.org/officeDocument/2006/relationships/slideLayout" Target="../slideLayouts/slideLayout50.xml"/><Relationship Id="rId14" Type="http://schemas.openxmlformats.org/officeDocument/2006/relationships/slideLayout" Target="../slideLayouts/slideLayout49.xml"/><Relationship Id="rId17" Type="http://schemas.openxmlformats.org/officeDocument/2006/relationships/slideLayout" Target="../slideLayouts/slideLayout52.xml"/><Relationship Id="rId16" Type="http://schemas.openxmlformats.org/officeDocument/2006/relationships/slideLayout" Target="../slideLayouts/slideLayout51.xml"/><Relationship Id="rId19" Type="http://schemas.openxmlformats.org/officeDocument/2006/relationships/slideLayout" Target="../slideLayouts/slideLayout54.xml"/><Relationship Id="rId18" Type="http://schemas.openxmlformats.org/officeDocument/2006/relationships/slideLayout" Target="../slideLayouts/slideLayout53.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79.xml"/><Relationship Id="rId22" Type="http://schemas.openxmlformats.org/officeDocument/2006/relationships/slideLayout" Target="../slideLayouts/slideLayout81.xml"/><Relationship Id="rId21" Type="http://schemas.openxmlformats.org/officeDocument/2006/relationships/slideLayout" Target="../slideLayouts/slideLayout80.xml"/><Relationship Id="rId24" Type="http://schemas.openxmlformats.org/officeDocument/2006/relationships/slideLayout" Target="../slideLayouts/slideLayout83.xml"/><Relationship Id="rId23" Type="http://schemas.openxmlformats.org/officeDocument/2006/relationships/slideLayout" Target="../slideLayouts/slideLayout82.xml"/><Relationship Id="rId1" Type="http://schemas.openxmlformats.org/officeDocument/2006/relationships/slideLayout" Target="../slideLayouts/slideLayout60.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9" Type="http://schemas.openxmlformats.org/officeDocument/2006/relationships/slideLayout" Target="../slideLayouts/slideLayout68.xml"/><Relationship Id="rId25" Type="http://schemas.openxmlformats.org/officeDocument/2006/relationships/theme" Target="../theme/theme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11" Type="http://schemas.openxmlformats.org/officeDocument/2006/relationships/slideLayout" Target="../slideLayouts/slideLayout70.xml"/><Relationship Id="rId10" Type="http://schemas.openxmlformats.org/officeDocument/2006/relationships/slideLayout" Target="../slideLayouts/slideLayout69.xml"/><Relationship Id="rId13" Type="http://schemas.openxmlformats.org/officeDocument/2006/relationships/slideLayout" Target="../slideLayouts/slideLayout72.xml"/><Relationship Id="rId12" Type="http://schemas.openxmlformats.org/officeDocument/2006/relationships/slideLayout" Target="../slideLayouts/slideLayout71.xml"/><Relationship Id="rId15" Type="http://schemas.openxmlformats.org/officeDocument/2006/relationships/slideLayout" Target="../slideLayouts/slideLayout74.xml"/><Relationship Id="rId14" Type="http://schemas.openxmlformats.org/officeDocument/2006/relationships/slideLayout" Target="../slideLayouts/slideLayout73.xml"/><Relationship Id="rId17" Type="http://schemas.openxmlformats.org/officeDocument/2006/relationships/slideLayout" Target="../slideLayouts/slideLayout76.xml"/><Relationship Id="rId16" Type="http://schemas.openxmlformats.org/officeDocument/2006/relationships/slideLayout" Target="../slideLayouts/slideLayout75.xml"/><Relationship Id="rId19" Type="http://schemas.openxmlformats.org/officeDocument/2006/relationships/slideLayout" Target="../slideLayouts/slideLayout78.xml"/><Relationship Id="rId18" Type="http://schemas.openxmlformats.org/officeDocument/2006/relationships/slideLayout" Target="../slideLayouts/slideLayout77.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03.xml"/><Relationship Id="rId22" Type="http://schemas.openxmlformats.org/officeDocument/2006/relationships/slideLayout" Target="../slideLayouts/slideLayout105.xml"/><Relationship Id="rId21" Type="http://schemas.openxmlformats.org/officeDocument/2006/relationships/slideLayout" Target="../slideLayouts/slideLayout104.xml"/><Relationship Id="rId24" Type="http://schemas.openxmlformats.org/officeDocument/2006/relationships/slideLayout" Target="../slideLayouts/slideLayout107.xml"/><Relationship Id="rId23" Type="http://schemas.openxmlformats.org/officeDocument/2006/relationships/slideLayout" Target="../slideLayouts/slideLayout106.xml"/><Relationship Id="rId1" Type="http://schemas.openxmlformats.org/officeDocument/2006/relationships/slideLayout" Target="../slideLayouts/slideLayout84.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9" Type="http://schemas.openxmlformats.org/officeDocument/2006/relationships/slideLayout" Target="../slideLayouts/slideLayout92.xml"/><Relationship Id="rId25" Type="http://schemas.openxmlformats.org/officeDocument/2006/relationships/theme" Target="../theme/theme5.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11" Type="http://schemas.openxmlformats.org/officeDocument/2006/relationships/slideLayout" Target="../slideLayouts/slideLayout94.xml"/><Relationship Id="rId10" Type="http://schemas.openxmlformats.org/officeDocument/2006/relationships/slideLayout" Target="../slideLayouts/slideLayout93.xml"/><Relationship Id="rId13" Type="http://schemas.openxmlformats.org/officeDocument/2006/relationships/slideLayout" Target="../slideLayouts/slideLayout96.xml"/><Relationship Id="rId12" Type="http://schemas.openxmlformats.org/officeDocument/2006/relationships/slideLayout" Target="../slideLayouts/slideLayout95.xml"/><Relationship Id="rId15" Type="http://schemas.openxmlformats.org/officeDocument/2006/relationships/slideLayout" Target="../slideLayouts/slideLayout98.xml"/><Relationship Id="rId14" Type="http://schemas.openxmlformats.org/officeDocument/2006/relationships/slideLayout" Target="../slideLayouts/slideLayout97.xml"/><Relationship Id="rId17" Type="http://schemas.openxmlformats.org/officeDocument/2006/relationships/slideLayout" Target="../slideLayouts/slideLayout100.xml"/><Relationship Id="rId16" Type="http://schemas.openxmlformats.org/officeDocument/2006/relationships/slideLayout" Target="../slideLayouts/slideLayout99.xml"/><Relationship Id="rId19" Type="http://schemas.openxmlformats.org/officeDocument/2006/relationships/slideLayout" Target="../slideLayouts/slideLayout102.xml"/><Relationship Id="rId18" Type="http://schemas.openxmlformats.org/officeDocument/2006/relationships/slideLayout" Target="../slideLayouts/slideLayout10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3225" y="539500"/>
            <a:ext cx="7717500" cy="612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1pPr>
            <a:lvl2pPr lvl="1">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2pPr>
            <a:lvl3pPr lvl="2">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3pPr>
            <a:lvl4pPr lvl="3">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4pPr>
            <a:lvl5pPr lvl="4">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5pPr>
            <a:lvl6pPr lvl="5">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6pPr>
            <a:lvl7pPr lvl="6">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7pPr>
            <a:lvl8pPr lvl="7">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8pPr>
            <a:lvl9pPr lvl="8">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9pPr>
          </a:lstStyle>
          <a:p/>
        </p:txBody>
      </p:sp>
      <p:sp>
        <p:nvSpPr>
          <p:cNvPr id="52" name="Google Shape;52;p13"/>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1pPr>
            <a:lvl2pPr indent="-330200" lvl="1" marL="9144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2pPr>
            <a:lvl3pPr indent="-330200" lvl="2" marL="13716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3pPr>
            <a:lvl4pPr indent="-330200" lvl="3" marL="18288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4pPr>
            <a:lvl5pPr indent="-330200" lvl="4" marL="22860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5pPr>
            <a:lvl6pPr indent="-330200" lvl="5" marL="27432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6pPr>
            <a:lvl7pPr indent="-330200" lvl="6" marL="32004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7pPr>
            <a:lvl8pPr indent="-330200" lvl="7" marL="36576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8pPr>
            <a:lvl9pPr indent="-330200" lvl="8" marL="4114800">
              <a:lnSpc>
                <a:spcPct val="100000"/>
              </a:lnSpc>
              <a:spcBef>
                <a:spcPts val="1600"/>
              </a:spcBef>
              <a:spcAft>
                <a:spcPts val="160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49">
          <p15:clr>
            <a:srgbClr val="FF00FF"/>
          </p15:clr>
        </p15:guide>
        <p15:guide id="2" pos="5311">
          <p15:clr>
            <a:srgbClr val="FF00FF"/>
          </p15:clr>
        </p15:guide>
        <p15:guide id="3" orient="horz" pos="340">
          <p15:clr>
            <a:srgbClr val="FF00FF"/>
          </p15:clr>
        </p15:guide>
        <p15:guide id="4" orient="horz" pos="2903">
          <p15:clr>
            <a:srgbClr val="FF00FF"/>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399" name="Shape 399"/>
        <p:cNvGrpSpPr/>
        <p:nvPr/>
      </p:nvGrpSpPr>
      <p:grpSpPr>
        <a:xfrm>
          <a:off x="0" y="0"/>
          <a:ext cx="0" cy="0"/>
          <a:chOff x="0" y="0"/>
          <a:chExt cx="0" cy="0"/>
        </a:xfrm>
      </p:grpSpPr>
      <p:sp>
        <p:nvSpPr>
          <p:cNvPr id="400" name="Google Shape;400;p38"/>
          <p:cNvSpPr txBox="1"/>
          <p:nvPr>
            <p:ph type="title"/>
          </p:nvPr>
        </p:nvSpPr>
        <p:spPr>
          <a:xfrm>
            <a:off x="713225" y="539500"/>
            <a:ext cx="7717500" cy="612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1pPr>
            <a:lvl2pPr lvl="1">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2pPr>
            <a:lvl3pPr lvl="2">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3pPr>
            <a:lvl4pPr lvl="3">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4pPr>
            <a:lvl5pPr lvl="4">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5pPr>
            <a:lvl6pPr lvl="5">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6pPr>
            <a:lvl7pPr lvl="6">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7pPr>
            <a:lvl8pPr lvl="7">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8pPr>
            <a:lvl9pPr lvl="8">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9pPr>
          </a:lstStyle>
          <a:p/>
        </p:txBody>
      </p:sp>
      <p:sp>
        <p:nvSpPr>
          <p:cNvPr id="401" name="Google Shape;401;p38"/>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1pPr>
            <a:lvl2pPr indent="-330200" lvl="1" marL="9144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2pPr>
            <a:lvl3pPr indent="-330200" lvl="2" marL="13716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3pPr>
            <a:lvl4pPr indent="-330200" lvl="3" marL="18288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4pPr>
            <a:lvl5pPr indent="-330200" lvl="4" marL="22860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5pPr>
            <a:lvl6pPr indent="-330200" lvl="5" marL="27432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6pPr>
            <a:lvl7pPr indent="-330200" lvl="6" marL="32004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7pPr>
            <a:lvl8pPr indent="-330200" lvl="7" marL="36576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8pPr>
            <a:lvl9pPr indent="-330200" lvl="8" marL="4114800">
              <a:lnSpc>
                <a:spcPct val="100000"/>
              </a:lnSpc>
              <a:spcBef>
                <a:spcPts val="1600"/>
              </a:spcBef>
              <a:spcAft>
                <a:spcPts val="160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9pPr>
          </a:lstStyle>
          <a:p/>
        </p:txBody>
      </p:sp>
    </p:spTree>
  </p:cSld>
  <p:clrMap accent1="accent1" accent2="accent2" accent3="accent3" accent4="accent4" accent5="accent5" accent6="accent6" bg1="lt1" bg2="dk2" tx1="dk1" tx2="lt2" folHlink="folHlink" hlink="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 id="2147483706"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49">
          <p15:clr>
            <a:srgbClr val="FF00FF"/>
          </p15:clr>
        </p15:guide>
        <p15:guide id="2" pos="5311">
          <p15:clr>
            <a:srgbClr val="FF00FF"/>
          </p15:clr>
        </p15:guide>
        <p15:guide id="3" orient="horz" pos="340">
          <p15:clr>
            <a:srgbClr val="FF00FF"/>
          </p15:clr>
        </p15:guide>
        <p15:guide id="4" orient="horz" pos="2903">
          <p15:clr>
            <a:srgbClr val="FF00FF"/>
          </p15:clr>
        </p15:guide>
      </p15:sldGuideLst>
    </p:ext>
  </p:extLst>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748" name="Shape 748"/>
        <p:cNvGrpSpPr/>
        <p:nvPr/>
      </p:nvGrpSpPr>
      <p:grpSpPr>
        <a:xfrm>
          <a:off x="0" y="0"/>
          <a:ext cx="0" cy="0"/>
          <a:chOff x="0" y="0"/>
          <a:chExt cx="0" cy="0"/>
        </a:xfrm>
      </p:grpSpPr>
      <p:sp>
        <p:nvSpPr>
          <p:cNvPr id="749" name="Google Shape;749;p63"/>
          <p:cNvSpPr txBox="1"/>
          <p:nvPr>
            <p:ph type="title"/>
          </p:nvPr>
        </p:nvSpPr>
        <p:spPr>
          <a:xfrm>
            <a:off x="713225" y="539500"/>
            <a:ext cx="7717500" cy="612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1pPr>
            <a:lvl2pPr lvl="1">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2pPr>
            <a:lvl3pPr lvl="2">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3pPr>
            <a:lvl4pPr lvl="3">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4pPr>
            <a:lvl5pPr lvl="4">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5pPr>
            <a:lvl6pPr lvl="5">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6pPr>
            <a:lvl7pPr lvl="6">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7pPr>
            <a:lvl8pPr lvl="7">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8pPr>
            <a:lvl9pPr lvl="8">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9pPr>
          </a:lstStyle>
          <a:p/>
        </p:txBody>
      </p:sp>
      <p:sp>
        <p:nvSpPr>
          <p:cNvPr id="750" name="Google Shape;750;p63"/>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1pPr>
            <a:lvl2pPr indent="-330200" lvl="1" marL="9144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2pPr>
            <a:lvl3pPr indent="-330200" lvl="2" marL="13716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3pPr>
            <a:lvl4pPr indent="-330200" lvl="3" marL="18288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4pPr>
            <a:lvl5pPr indent="-330200" lvl="4" marL="22860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5pPr>
            <a:lvl6pPr indent="-330200" lvl="5" marL="27432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6pPr>
            <a:lvl7pPr indent="-330200" lvl="6" marL="32004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7pPr>
            <a:lvl8pPr indent="-330200" lvl="7" marL="36576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8pPr>
            <a:lvl9pPr indent="-330200" lvl="8" marL="4114800">
              <a:lnSpc>
                <a:spcPct val="100000"/>
              </a:lnSpc>
              <a:spcBef>
                <a:spcPts val="1600"/>
              </a:spcBef>
              <a:spcAft>
                <a:spcPts val="160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9pPr>
          </a:lstStyle>
          <a:p/>
        </p:txBody>
      </p:sp>
    </p:spTree>
  </p:cSld>
  <p:clrMap accent1="accent1" accent2="accent2" accent3="accent3" accent4="accent4" accent5="accent5" accent6="accent6" bg1="lt1" bg2="dk2" tx1="dk1" tx2="lt2" folHlink="folHlink" hlink="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 id="2147483729" r:id="rId23"/>
    <p:sldLayoutId id="2147483730"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49">
          <p15:clr>
            <a:srgbClr val="FF00FF"/>
          </p15:clr>
        </p15:guide>
        <p15:guide id="2" pos="5311">
          <p15:clr>
            <a:srgbClr val="FF00FF"/>
          </p15:clr>
        </p15:guide>
        <p15:guide id="3" orient="horz" pos="340">
          <p15:clr>
            <a:srgbClr val="FF00FF"/>
          </p15:clr>
        </p15:guide>
        <p15:guide id="4" orient="horz" pos="2903">
          <p15:clr>
            <a:srgbClr val="FF00FF"/>
          </p15:clr>
        </p15:guide>
      </p15:sldGuideLst>
    </p:ext>
  </p:extLst>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097" name="Shape 1097"/>
        <p:cNvGrpSpPr/>
        <p:nvPr/>
      </p:nvGrpSpPr>
      <p:grpSpPr>
        <a:xfrm>
          <a:off x="0" y="0"/>
          <a:ext cx="0" cy="0"/>
          <a:chOff x="0" y="0"/>
          <a:chExt cx="0" cy="0"/>
        </a:xfrm>
      </p:grpSpPr>
      <p:sp>
        <p:nvSpPr>
          <p:cNvPr id="1098" name="Google Shape;1098;p88"/>
          <p:cNvSpPr txBox="1"/>
          <p:nvPr>
            <p:ph type="title"/>
          </p:nvPr>
        </p:nvSpPr>
        <p:spPr>
          <a:xfrm>
            <a:off x="713225" y="539500"/>
            <a:ext cx="7717500" cy="612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1pPr>
            <a:lvl2pPr lvl="1">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2pPr>
            <a:lvl3pPr lvl="2">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3pPr>
            <a:lvl4pPr lvl="3">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4pPr>
            <a:lvl5pPr lvl="4">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5pPr>
            <a:lvl6pPr lvl="5">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6pPr>
            <a:lvl7pPr lvl="6">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7pPr>
            <a:lvl8pPr lvl="7">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8pPr>
            <a:lvl9pPr lvl="8">
              <a:spcBef>
                <a:spcPts val="0"/>
              </a:spcBef>
              <a:spcAft>
                <a:spcPts val="0"/>
              </a:spcAft>
              <a:buClr>
                <a:schemeClr val="lt1"/>
              </a:buClr>
              <a:buSzPts val="3400"/>
              <a:buFont typeface="Work Sans ExtraBold"/>
              <a:buNone/>
              <a:defRPr sz="3400">
                <a:solidFill>
                  <a:schemeClr val="lt1"/>
                </a:solidFill>
                <a:latin typeface="Work Sans ExtraBold"/>
                <a:ea typeface="Work Sans ExtraBold"/>
                <a:cs typeface="Work Sans ExtraBold"/>
                <a:sym typeface="Work Sans ExtraBold"/>
              </a:defRPr>
            </a:lvl9pPr>
          </a:lstStyle>
          <a:p/>
        </p:txBody>
      </p:sp>
      <p:sp>
        <p:nvSpPr>
          <p:cNvPr id="1099" name="Google Shape;1099;p88"/>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1pPr>
            <a:lvl2pPr indent="-330200" lvl="1" marL="9144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2pPr>
            <a:lvl3pPr indent="-330200" lvl="2" marL="13716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3pPr>
            <a:lvl4pPr indent="-330200" lvl="3" marL="18288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4pPr>
            <a:lvl5pPr indent="-330200" lvl="4" marL="22860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5pPr>
            <a:lvl6pPr indent="-330200" lvl="5" marL="27432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6pPr>
            <a:lvl7pPr indent="-330200" lvl="6" marL="32004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7pPr>
            <a:lvl8pPr indent="-330200" lvl="7" marL="3657600">
              <a:lnSpc>
                <a:spcPct val="100000"/>
              </a:lnSpc>
              <a:spcBef>
                <a:spcPts val="1600"/>
              </a:spcBef>
              <a:spcAft>
                <a:spcPts val="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8pPr>
            <a:lvl9pPr indent="-330200" lvl="8" marL="4114800">
              <a:lnSpc>
                <a:spcPct val="100000"/>
              </a:lnSpc>
              <a:spcBef>
                <a:spcPts val="1600"/>
              </a:spcBef>
              <a:spcAft>
                <a:spcPts val="1600"/>
              </a:spcAft>
              <a:buClr>
                <a:schemeClr val="lt1"/>
              </a:buClr>
              <a:buSzPts val="1600"/>
              <a:buFont typeface="Montserrat Light"/>
              <a:buChar char="■"/>
              <a:defRPr sz="1600">
                <a:solidFill>
                  <a:schemeClr val="lt1"/>
                </a:solidFill>
                <a:latin typeface="Montserrat Light"/>
                <a:ea typeface="Montserrat Light"/>
                <a:cs typeface="Montserrat Light"/>
                <a:sym typeface="Montserrat Light"/>
              </a:defRPr>
            </a:lvl9pPr>
          </a:lstStyle>
          <a:p/>
        </p:txBody>
      </p:sp>
    </p:spTree>
  </p:cSld>
  <p:clrMap accent1="accent1" accent2="accent2" accent3="accent3" accent4="accent4" accent5="accent5" accent6="accent6" bg1="lt1" bg2="dk2" tx1="dk1" tx2="lt2" folHlink="folHlink" hlink="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 id="2147483749" r:id="rId19"/>
    <p:sldLayoutId id="2147483750" r:id="rId20"/>
    <p:sldLayoutId id="2147483751" r:id="rId21"/>
    <p:sldLayoutId id="2147483752" r:id="rId22"/>
    <p:sldLayoutId id="2147483753" r:id="rId23"/>
    <p:sldLayoutId id="2147483754"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49">
          <p15:clr>
            <a:srgbClr val="FF00FF"/>
          </p15:clr>
        </p15:guide>
        <p15:guide id="2" pos="5311">
          <p15:clr>
            <a:srgbClr val="FF00FF"/>
          </p15:clr>
        </p15:guide>
        <p15:guide id="3" orient="horz" pos="340">
          <p15:clr>
            <a:srgbClr val="FF00FF"/>
          </p15:clr>
        </p15:guide>
        <p15:guide id="4" orient="horz" pos="2903">
          <p15:clr>
            <a:srgbClr val="FF00F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113"/>
          <p:cNvSpPr txBox="1"/>
          <p:nvPr>
            <p:ph type="ctrTitle"/>
          </p:nvPr>
        </p:nvSpPr>
        <p:spPr>
          <a:xfrm>
            <a:off x="1408200" y="1855725"/>
            <a:ext cx="6327600" cy="132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Report</a:t>
            </a:r>
            <a:endParaRPr/>
          </a:p>
        </p:txBody>
      </p:sp>
      <p:sp>
        <p:nvSpPr>
          <p:cNvPr id="1451" name="Google Shape;1451;p113"/>
          <p:cNvSpPr txBox="1"/>
          <p:nvPr/>
        </p:nvSpPr>
        <p:spPr>
          <a:xfrm>
            <a:off x="6233100" y="3996000"/>
            <a:ext cx="2910900" cy="114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Work Sans"/>
                <a:ea typeface="Work Sans"/>
                <a:cs typeface="Work Sans"/>
                <a:sym typeface="Work Sans"/>
              </a:rPr>
              <a:t>V Sriram </a:t>
            </a:r>
            <a:r>
              <a:rPr lang="en" sz="1600">
                <a:solidFill>
                  <a:schemeClr val="lt1"/>
                </a:solidFill>
                <a:latin typeface="Work Sans"/>
                <a:ea typeface="Work Sans"/>
                <a:cs typeface="Work Sans"/>
                <a:sym typeface="Work Sans"/>
              </a:rPr>
              <a:t>Panchamukhi</a:t>
            </a:r>
            <a:endParaRPr sz="1600">
              <a:solidFill>
                <a:schemeClr val="lt1"/>
              </a:solidFill>
              <a:latin typeface="Work Sans"/>
              <a:ea typeface="Work Sans"/>
              <a:cs typeface="Work Sans"/>
              <a:sym typeface="Work Sans"/>
            </a:endParaRPr>
          </a:p>
          <a:p>
            <a:pPr indent="0" lvl="0" marL="0" rtl="0" algn="l">
              <a:spcBef>
                <a:spcPts val="0"/>
              </a:spcBef>
              <a:spcAft>
                <a:spcPts val="0"/>
              </a:spcAft>
              <a:buNone/>
            </a:pPr>
            <a:r>
              <a:rPr lang="en" sz="1600">
                <a:solidFill>
                  <a:schemeClr val="lt1"/>
                </a:solidFill>
                <a:latin typeface="Work Sans"/>
                <a:ea typeface="Work Sans"/>
                <a:cs typeface="Work Sans"/>
                <a:sym typeface="Work Sans"/>
              </a:rPr>
              <a:t>23EEB0A15</a:t>
            </a:r>
            <a:endParaRPr sz="1600">
              <a:solidFill>
                <a:schemeClr val="lt1"/>
              </a:solidFill>
              <a:latin typeface="Work Sans"/>
              <a:ea typeface="Work Sans"/>
              <a:cs typeface="Work Sans"/>
              <a:sym typeface="Work Sans"/>
            </a:endParaRPr>
          </a:p>
          <a:p>
            <a:pPr indent="0" lvl="0" marL="0" rtl="0" algn="l">
              <a:spcBef>
                <a:spcPts val="0"/>
              </a:spcBef>
              <a:spcAft>
                <a:spcPts val="0"/>
              </a:spcAft>
              <a:buNone/>
            </a:pPr>
            <a:r>
              <a:rPr lang="en" sz="1600">
                <a:solidFill>
                  <a:schemeClr val="lt1"/>
                </a:solidFill>
                <a:latin typeface="Work Sans"/>
                <a:ea typeface="Work Sans"/>
                <a:cs typeface="Work Sans"/>
                <a:sym typeface="Work Sans"/>
              </a:rPr>
              <a:t>EEE-A</a:t>
            </a:r>
            <a:endParaRPr sz="1600">
              <a:solidFill>
                <a:schemeClr val="lt1"/>
              </a:solidFill>
              <a:latin typeface="Work Sans"/>
              <a:ea typeface="Work Sans"/>
              <a:cs typeface="Work Sans"/>
              <a:sym typeface="Work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5" name="Shape 1455"/>
        <p:cNvGrpSpPr/>
        <p:nvPr/>
      </p:nvGrpSpPr>
      <p:grpSpPr>
        <a:xfrm>
          <a:off x="0" y="0"/>
          <a:ext cx="0" cy="0"/>
          <a:chOff x="0" y="0"/>
          <a:chExt cx="0" cy="0"/>
        </a:xfrm>
      </p:grpSpPr>
      <p:grpSp>
        <p:nvGrpSpPr>
          <p:cNvPr id="1456" name="Google Shape;1456;p114"/>
          <p:cNvGrpSpPr/>
          <p:nvPr/>
        </p:nvGrpSpPr>
        <p:grpSpPr>
          <a:xfrm>
            <a:off x="7186772" y="2261872"/>
            <a:ext cx="744843" cy="745498"/>
            <a:chOff x="2204826" y="1867297"/>
            <a:chExt cx="744843" cy="745498"/>
          </a:xfrm>
        </p:grpSpPr>
        <p:sp>
          <p:nvSpPr>
            <p:cNvPr id="1457" name="Google Shape;1457;p114"/>
            <p:cNvSpPr/>
            <p:nvPr/>
          </p:nvSpPr>
          <p:spPr>
            <a:xfrm rot="-419100">
              <a:off x="2243035" y="1905457"/>
              <a:ext cx="668426" cy="66917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rgbClr val="6B9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14"/>
            <p:cNvSpPr/>
            <p:nvPr/>
          </p:nvSpPr>
          <p:spPr>
            <a:xfrm>
              <a:off x="2243040" y="1905438"/>
              <a:ext cx="668415" cy="669166"/>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114"/>
          <p:cNvGrpSpPr/>
          <p:nvPr/>
        </p:nvGrpSpPr>
        <p:grpSpPr>
          <a:xfrm>
            <a:off x="5195301" y="2261872"/>
            <a:ext cx="744843" cy="745498"/>
            <a:chOff x="2204826" y="1867297"/>
            <a:chExt cx="744843" cy="745498"/>
          </a:xfrm>
        </p:grpSpPr>
        <p:sp>
          <p:nvSpPr>
            <p:cNvPr id="1460" name="Google Shape;1460;p114"/>
            <p:cNvSpPr/>
            <p:nvPr/>
          </p:nvSpPr>
          <p:spPr>
            <a:xfrm rot="-419100">
              <a:off x="2243035" y="1905457"/>
              <a:ext cx="668426" cy="66917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rgbClr val="DCC1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14"/>
            <p:cNvSpPr/>
            <p:nvPr/>
          </p:nvSpPr>
          <p:spPr>
            <a:xfrm>
              <a:off x="2243040" y="1905438"/>
              <a:ext cx="668415" cy="669166"/>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114"/>
          <p:cNvGrpSpPr/>
          <p:nvPr/>
        </p:nvGrpSpPr>
        <p:grpSpPr>
          <a:xfrm>
            <a:off x="3203831" y="2261872"/>
            <a:ext cx="744843" cy="745498"/>
            <a:chOff x="2204826" y="1867297"/>
            <a:chExt cx="744843" cy="745498"/>
          </a:xfrm>
        </p:grpSpPr>
        <p:sp>
          <p:nvSpPr>
            <p:cNvPr id="1463" name="Google Shape;1463;p114"/>
            <p:cNvSpPr/>
            <p:nvPr/>
          </p:nvSpPr>
          <p:spPr>
            <a:xfrm rot="-419100">
              <a:off x="2243035" y="1905457"/>
              <a:ext cx="668426" cy="66917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14"/>
            <p:cNvSpPr/>
            <p:nvPr/>
          </p:nvSpPr>
          <p:spPr>
            <a:xfrm>
              <a:off x="2243040" y="1905438"/>
              <a:ext cx="668415" cy="669166"/>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114"/>
          <p:cNvGrpSpPr/>
          <p:nvPr/>
        </p:nvGrpSpPr>
        <p:grpSpPr>
          <a:xfrm>
            <a:off x="1212360" y="2261872"/>
            <a:ext cx="744843" cy="745498"/>
            <a:chOff x="1212251" y="1954572"/>
            <a:chExt cx="744843" cy="745498"/>
          </a:xfrm>
        </p:grpSpPr>
        <p:sp>
          <p:nvSpPr>
            <p:cNvPr id="1466" name="Google Shape;1466;p114"/>
            <p:cNvSpPr/>
            <p:nvPr/>
          </p:nvSpPr>
          <p:spPr>
            <a:xfrm rot="-419100">
              <a:off x="1250460" y="1992732"/>
              <a:ext cx="668426" cy="669177"/>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14"/>
            <p:cNvSpPr/>
            <p:nvPr/>
          </p:nvSpPr>
          <p:spPr>
            <a:xfrm>
              <a:off x="1250465" y="1992713"/>
              <a:ext cx="668415" cy="669166"/>
            </a:xfrm>
            <a:custGeom>
              <a:rect b="b" l="l" r="r" t="t"/>
              <a:pathLst>
                <a:path extrusionOk="0" h="12467" w="12453">
                  <a:moveTo>
                    <a:pt x="8692" y="509"/>
                  </a:moveTo>
                  <a:lnTo>
                    <a:pt x="12059" y="4029"/>
                  </a:lnTo>
                  <a:cubicBezTo>
                    <a:pt x="11970" y="3813"/>
                    <a:pt x="11881" y="3610"/>
                    <a:pt x="11779" y="3406"/>
                  </a:cubicBezTo>
                  <a:cubicBezTo>
                    <a:pt x="11767" y="3381"/>
                    <a:pt x="11741" y="3356"/>
                    <a:pt x="11716" y="3330"/>
                  </a:cubicBezTo>
                  <a:lnTo>
                    <a:pt x="9390" y="878"/>
                  </a:lnTo>
                  <a:cubicBezTo>
                    <a:pt x="9365" y="852"/>
                    <a:pt x="9340" y="827"/>
                    <a:pt x="9302" y="814"/>
                  </a:cubicBezTo>
                  <a:cubicBezTo>
                    <a:pt x="9111" y="700"/>
                    <a:pt x="8908" y="598"/>
                    <a:pt x="8692" y="509"/>
                  </a:cubicBezTo>
                  <a:close/>
                  <a:moveTo>
                    <a:pt x="7116" y="64"/>
                  </a:moveTo>
                  <a:lnTo>
                    <a:pt x="12427" y="5617"/>
                  </a:lnTo>
                  <a:cubicBezTo>
                    <a:pt x="12415" y="5516"/>
                    <a:pt x="12402" y="5414"/>
                    <a:pt x="12389" y="5312"/>
                  </a:cubicBezTo>
                  <a:cubicBezTo>
                    <a:pt x="12377" y="5249"/>
                    <a:pt x="12351" y="5185"/>
                    <a:pt x="12300" y="5134"/>
                  </a:cubicBezTo>
                  <a:lnTo>
                    <a:pt x="7599" y="204"/>
                  </a:lnTo>
                  <a:cubicBezTo>
                    <a:pt x="7548" y="153"/>
                    <a:pt x="7497" y="128"/>
                    <a:pt x="7421" y="115"/>
                  </a:cubicBezTo>
                  <a:cubicBezTo>
                    <a:pt x="7319" y="90"/>
                    <a:pt x="7218" y="77"/>
                    <a:pt x="7116" y="64"/>
                  </a:cubicBezTo>
                  <a:close/>
                  <a:moveTo>
                    <a:pt x="5909" y="1"/>
                  </a:moveTo>
                  <a:lnTo>
                    <a:pt x="12427" y="6837"/>
                  </a:lnTo>
                  <a:cubicBezTo>
                    <a:pt x="12427" y="6774"/>
                    <a:pt x="12440" y="6710"/>
                    <a:pt x="12440" y="6647"/>
                  </a:cubicBezTo>
                  <a:cubicBezTo>
                    <a:pt x="12453" y="6545"/>
                    <a:pt x="12415" y="6456"/>
                    <a:pt x="12351" y="6392"/>
                  </a:cubicBezTo>
                  <a:lnTo>
                    <a:pt x="12351" y="6405"/>
                  </a:lnTo>
                  <a:lnTo>
                    <a:pt x="6341" y="103"/>
                  </a:lnTo>
                  <a:cubicBezTo>
                    <a:pt x="6277" y="39"/>
                    <a:pt x="6188" y="1"/>
                    <a:pt x="6099" y="1"/>
                  </a:cubicBezTo>
                  <a:close/>
                  <a:moveTo>
                    <a:pt x="5046" y="113"/>
                  </a:moveTo>
                  <a:cubicBezTo>
                    <a:pt x="5033" y="113"/>
                    <a:pt x="5020" y="114"/>
                    <a:pt x="5007" y="115"/>
                  </a:cubicBezTo>
                  <a:lnTo>
                    <a:pt x="4892" y="141"/>
                  </a:lnTo>
                  <a:lnTo>
                    <a:pt x="12249" y="7841"/>
                  </a:lnTo>
                  <a:cubicBezTo>
                    <a:pt x="12249" y="7816"/>
                    <a:pt x="12262" y="7777"/>
                    <a:pt x="12275" y="7739"/>
                  </a:cubicBezTo>
                  <a:cubicBezTo>
                    <a:pt x="12300" y="7625"/>
                    <a:pt x="12262" y="7511"/>
                    <a:pt x="12186" y="7434"/>
                  </a:cubicBezTo>
                  <a:lnTo>
                    <a:pt x="5299" y="217"/>
                  </a:lnTo>
                  <a:cubicBezTo>
                    <a:pt x="5232" y="150"/>
                    <a:pt x="5137" y="113"/>
                    <a:pt x="5046" y="113"/>
                  </a:cubicBezTo>
                  <a:close/>
                  <a:moveTo>
                    <a:pt x="4158" y="365"/>
                  </a:moveTo>
                  <a:cubicBezTo>
                    <a:pt x="4122" y="365"/>
                    <a:pt x="4087" y="371"/>
                    <a:pt x="4054" y="382"/>
                  </a:cubicBezTo>
                  <a:lnTo>
                    <a:pt x="4003" y="408"/>
                  </a:lnTo>
                  <a:lnTo>
                    <a:pt x="11945" y="8730"/>
                  </a:lnTo>
                  <a:cubicBezTo>
                    <a:pt x="11945" y="8718"/>
                    <a:pt x="11957" y="8692"/>
                    <a:pt x="11957" y="8680"/>
                  </a:cubicBezTo>
                  <a:cubicBezTo>
                    <a:pt x="12008" y="8553"/>
                    <a:pt x="11983" y="8426"/>
                    <a:pt x="11894" y="8324"/>
                  </a:cubicBezTo>
                  <a:lnTo>
                    <a:pt x="4397" y="471"/>
                  </a:lnTo>
                  <a:cubicBezTo>
                    <a:pt x="4334" y="399"/>
                    <a:pt x="4245" y="365"/>
                    <a:pt x="4158" y="365"/>
                  </a:cubicBezTo>
                  <a:close/>
                  <a:moveTo>
                    <a:pt x="3360" y="732"/>
                  </a:moveTo>
                  <a:cubicBezTo>
                    <a:pt x="3306" y="732"/>
                    <a:pt x="3251" y="747"/>
                    <a:pt x="3202" y="776"/>
                  </a:cubicBezTo>
                  <a:lnTo>
                    <a:pt x="11538" y="9506"/>
                  </a:lnTo>
                  <a:cubicBezTo>
                    <a:pt x="11614" y="9379"/>
                    <a:pt x="11589" y="9226"/>
                    <a:pt x="11487" y="9112"/>
                  </a:cubicBezTo>
                  <a:lnTo>
                    <a:pt x="3596" y="840"/>
                  </a:lnTo>
                  <a:cubicBezTo>
                    <a:pt x="3534" y="769"/>
                    <a:pt x="3447" y="732"/>
                    <a:pt x="3360" y="732"/>
                  </a:cubicBezTo>
                  <a:close/>
                  <a:moveTo>
                    <a:pt x="2694" y="1094"/>
                  </a:moveTo>
                  <a:cubicBezTo>
                    <a:pt x="2618" y="1145"/>
                    <a:pt x="2554" y="1195"/>
                    <a:pt x="2491" y="1234"/>
                  </a:cubicBezTo>
                  <a:lnTo>
                    <a:pt x="11030" y="10192"/>
                  </a:lnTo>
                  <a:cubicBezTo>
                    <a:pt x="11080" y="10128"/>
                    <a:pt x="11131" y="10065"/>
                    <a:pt x="11195" y="10001"/>
                  </a:cubicBezTo>
                  <a:lnTo>
                    <a:pt x="2694" y="1094"/>
                  </a:lnTo>
                  <a:close/>
                  <a:moveTo>
                    <a:pt x="2033" y="1615"/>
                  </a:moveTo>
                  <a:lnTo>
                    <a:pt x="1855" y="1793"/>
                  </a:lnTo>
                  <a:lnTo>
                    <a:pt x="10458" y="10802"/>
                  </a:lnTo>
                  <a:cubicBezTo>
                    <a:pt x="10521" y="10751"/>
                    <a:pt x="10585" y="10700"/>
                    <a:pt x="10636" y="10636"/>
                  </a:cubicBezTo>
                  <a:lnTo>
                    <a:pt x="2033" y="1615"/>
                  </a:lnTo>
                  <a:close/>
                  <a:moveTo>
                    <a:pt x="1449" y="2212"/>
                  </a:moveTo>
                  <a:cubicBezTo>
                    <a:pt x="1398" y="2275"/>
                    <a:pt x="1347" y="2339"/>
                    <a:pt x="1296" y="2403"/>
                  </a:cubicBezTo>
                  <a:lnTo>
                    <a:pt x="9810" y="11335"/>
                  </a:lnTo>
                  <a:cubicBezTo>
                    <a:pt x="9886" y="11285"/>
                    <a:pt x="9950" y="11234"/>
                    <a:pt x="10013" y="11183"/>
                  </a:cubicBezTo>
                  <a:lnTo>
                    <a:pt x="1449" y="2212"/>
                  </a:lnTo>
                  <a:close/>
                  <a:moveTo>
                    <a:pt x="953" y="2898"/>
                  </a:moveTo>
                  <a:cubicBezTo>
                    <a:pt x="877" y="3025"/>
                    <a:pt x="890" y="3178"/>
                    <a:pt x="991" y="3292"/>
                  </a:cubicBezTo>
                  <a:lnTo>
                    <a:pt x="8920" y="11589"/>
                  </a:lnTo>
                  <a:cubicBezTo>
                    <a:pt x="8983" y="11660"/>
                    <a:pt x="9065" y="11697"/>
                    <a:pt x="9148" y="11697"/>
                  </a:cubicBezTo>
                  <a:cubicBezTo>
                    <a:pt x="9200" y="11697"/>
                    <a:pt x="9253" y="11682"/>
                    <a:pt x="9302" y="11653"/>
                  </a:cubicBezTo>
                  <a:lnTo>
                    <a:pt x="953" y="2898"/>
                  </a:lnTo>
                  <a:close/>
                  <a:moveTo>
                    <a:pt x="331" y="8273"/>
                  </a:moveTo>
                  <a:lnTo>
                    <a:pt x="331" y="8273"/>
                  </a:lnTo>
                  <a:cubicBezTo>
                    <a:pt x="394" y="8464"/>
                    <a:pt x="470" y="8654"/>
                    <a:pt x="559" y="8845"/>
                  </a:cubicBezTo>
                  <a:cubicBezTo>
                    <a:pt x="585" y="8883"/>
                    <a:pt x="597" y="8908"/>
                    <a:pt x="623" y="8934"/>
                  </a:cubicBezTo>
                  <a:lnTo>
                    <a:pt x="3266" y="11704"/>
                  </a:lnTo>
                  <a:cubicBezTo>
                    <a:pt x="3291" y="11729"/>
                    <a:pt x="3317" y="11742"/>
                    <a:pt x="3355" y="11767"/>
                  </a:cubicBezTo>
                  <a:cubicBezTo>
                    <a:pt x="3533" y="11856"/>
                    <a:pt x="3723" y="11945"/>
                    <a:pt x="3914" y="12022"/>
                  </a:cubicBezTo>
                  <a:lnTo>
                    <a:pt x="331" y="8273"/>
                  </a:lnTo>
                  <a:close/>
                  <a:moveTo>
                    <a:pt x="534" y="3661"/>
                  </a:moveTo>
                  <a:lnTo>
                    <a:pt x="521" y="3711"/>
                  </a:lnTo>
                  <a:cubicBezTo>
                    <a:pt x="470" y="3826"/>
                    <a:pt x="496" y="3965"/>
                    <a:pt x="585" y="4067"/>
                  </a:cubicBezTo>
                  <a:lnTo>
                    <a:pt x="8120" y="11971"/>
                  </a:lnTo>
                  <a:cubicBezTo>
                    <a:pt x="8182" y="12032"/>
                    <a:pt x="8268" y="12070"/>
                    <a:pt x="8357" y="12070"/>
                  </a:cubicBezTo>
                  <a:cubicBezTo>
                    <a:pt x="8397" y="12070"/>
                    <a:pt x="8437" y="12062"/>
                    <a:pt x="8476" y="12047"/>
                  </a:cubicBezTo>
                  <a:lnTo>
                    <a:pt x="8526" y="12034"/>
                  </a:lnTo>
                  <a:lnTo>
                    <a:pt x="534" y="3661"/>
                  </a:lnTo>
                  <a:close/>
                  <a:moveTo>
                    <a:pt x="229" y="4550"/>
                  </a:moveTo>
                  <a:lnTo>
                    <a:pt x="191" y="4639"/>
                  </a:lnTo>
                  <a:cubicBezTo>
                    <a:pt x="165" y="4753"/>
                    <a:pt x="191" y="4880"/>
                    <a:pt x="280" y="4957"/>
                  </a:cubicBezTo>
                  <a:lnTo>
                    <a:pt x="7230" y="12238"/>
                  </a:lnTo>
                  <a:cubicBezTo>
                    <a:pt x="7291" y="12308"/>
                    <a:pt x="7376" y="12347"/>
                    <a:pt x="7466" y="12347"/>
                  </a:cubicBezTo>
                  <a:cubicBezTo>
                    <a:pt x="7489" y="12347"/>
                    <a:pt x="7512" y="12344"/>
                    <a:pt x="7535" y="12339"/>
                  </a:cubicBezTo>
                  <a:lnTo>
                    <a:pt x="7637" y="12314"/>
                  </a:lnTo>
                  <a:lnTo>
                    <a:pt x="229" y="4550"/>
                  </a:lnTo>
                  <a:close/>
                  <a:moveTo>
                    <a:pt x="13" y="6723"/>
                  </a:moveTo>
                  <a:cubicBezTo>
                    <a:pt x="13" y="6824"/>
                    <a:pt x="26" y="6926"/>
                    <a:pt x="38" y="7028"/>
                  </a:cubicBezTo>
                  <a:cubicBezTo>
                    <a:pt x="38" y="7091"/>
                    <a:pt x="76" y="7155"/>
                    <a:pt x="127" y="7206"/>
                  </a:cubicBezTo>
                  <a:lnTo>
                    <a:pt x="4956" y="12276"/>
                  </a:lnTo>
                  <a:cubicBezTo>
                    <a:pt x="5007" y="12326"/>
                    <a:pt x="5070" y="12352"/>
                    <a:pt x="5134" y="12365"/>
                  </a:cubicBezTo>
                  <a:cubicBezTo>
                    <a:pt x="5235" y="12390"/>
                    <a:pt x="5337" y="12403"/>
                    <a:pt x="5439" y="12415"/>
                  </a:cubicBezTo>
                  <a:lnTo>
                    <a:pt x="13" y="6723"/>
                  </a:lnTo>
                  <a:close/>
                  <a:moveTo>
                    <a:pt x="26" y="5541"/>
                  </a:moveTo>
                  <a:cubicBezTo>
                    <a:pt x="13" y="5605"/>
                    <a:pt x="13" y="5668"/>
                    <a:pt x="13" y="5719"/>
                  </a:cubicBezTo>
                  <a:cubicBezTo>
                    <a:pt x="0" y="5821"/>
                    <a:pt x="38" y="5910"/>
                    <a:pt x="102" y="5973"/>
                  </a:cubicBezTo>
                  <a:lnTo>
                    <a:pt x="6201" y="12365"/>
                  </a:lnTo>
                  <a:cubicBezTo>
                    <a:pt x="6265" y="12428"/>
                    <a:pt x="6354" y="12466"/>
                    <a:pt x="6442" y="12466"/>
                  </a:cubicBezTo>
                  <a:lnTo>
                    <a:pt x="6620" y="12466"/>
                  </a:lnTo>
                  <a:lnTo>
                    <a:pt x="26" y="554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 name="Google Shape;1468;p114"/>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469" name="Google Shape;1469;p114"/>
          <p:cNvSpPr txBox="1"/>
          <p:nvPr>
            <p:ph idx="2" type="title"/>
          </p:nvPr>
        </p:nvSpPr>
        <p:spPr>
          <a:xfrm>
            <a:off x="713431" y="2397475"/>
            <a:ext cx="1742700" cy="47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470" name="Google Shape;1470;p114"/>
          <p:cNvSpPr txBox="1"/>
          <p:nvPr>
            <p:ph idx="3" type="subTitle"/>
          </p:nvPr>
        </p:nvSpPr>
        <p:spPr>
          <a:xfrm>
            <a:off x="713431" y="3074175"/>
            <a:ext cx="1742700" cy="376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Introduction</a:t>
            </a:r>
            <a:endParaRPr/>
          </a:p>
        </p:txBody>
      </p:sp>
      <p:sp>
        <p:nvSpPr>
          <p:cNvPr id="1471" name="Google Shape;1471;p114"/>
          <p:cNvSpPr txBox="1"/>
          <p:nvPr>
            <p:ph idx="4" type="title"/>
          </p:nvPr>
        </p:nvSpPr>
        <p:spPr>
          <a:xfrm>
            <a:off x="2704902" y="2397475"/>
            <a:ext cx="1742700" cy="47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472" name="Google Shape;1472;p114"/>
          <p:cNvSpPr txBox="1"/>
          <p:nvPr>
            <p:ph idx="6" type="subTitle"/>
          </p:nvPr>
        </p:nvSpPr>
        <p:spPr>
          <a:xfrm>
            <a:off x="2704902" y="3074175"/>
            <a:ext cx="1742700" cy="376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Milestones</a:t>
            </a:r>
            <a:endParaRPr/>
          </a:p>
        </p:txBody>
      </p:sp>
      <p:sp>
        <p:nvSpPr>
          <p:cNvPr id="1473" name="Google Shape;1473;p114"/>
          <p:cNvSpPr txBox="1"/>
          <p:nvPr>
            <p:ph idx="7" type="title"/>
          </p:nvPr>
        </p:nvSpPr>
        <p:spPr>
          <a:xfrm>
            <a:off x="4696373" y="2397475"/>
            <a:ext cx="1742700" cy="47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474" name="Google Shape;1474;p114"/>
          <p:cNvSpPr txBox="1"/>
          <p:nvPr>
            <p:ph idx="9" type="subTitle"/>
          </p:nvPr>
        </p:nvSpPr>
        <p:spPr>
          <a:xfrm>
            <a:off x="4696373" y="3074175"/>
            <a:ext cx="1742700" cy="376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Analysis</a:t>
            </a:r>
            <a:endParaRPr/>
          </a:p>
        </p:txBody>
      </p:sp>
      <p:sp>
        <p:nvSpPr>
          <p:cNvPr id="1475" name="Google Shape;1475;p114"/>
          <p:cNvSpPr txBox="1"/>
          <p:nvPr>
            <p:ph idx="13" type="title"/>
          </p:nvPr>
        </p:nvSpPr>
        <p:spPr>
          <a:xfrm>
            <a:off x="6687844" y="2397475"/>
            <a:ext cx="1742700" cy="47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476" name="Google Shape;1476;p114"/>
          <p:cNvSpPr txBox="1"/>
          <p:nvPr>
            <p:ph idx="15" type="subTitle"/>
          </p:nvPr>
        </p:nvSpPr>
        <p:spPr>
          <a:xfrm>
            <a:off x="6687844" y="3074175"/>
            <a:ext cx="1742700" cy="376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Conclusion</a:t>
            </a:r>
            <a:endParaRPr/>
          </a:p>
        </p:txBody>
      </p:sp>
      <p:grpSp>
        <p:nvGrpSpPr>
          <p:cNvPr id="1477" name="Google Shape;1477;p114"/>
          <p:cNvGrpSpPr/>
          <p:nvPr/>
        </p:nvGrpSpPr>
        <p:grpSpPr>
          <a:xfrm>
            <a:off x="7362841" y="1791577"/>
            <a:ext cx="392705" cy="261429"/>
            <a:chOff x="4629306" y="3409193"/>
            <a:chExt cx="367255" cy="244486"/>
          </a:xfrm>
        </p:grpSpPr>
        <p:sp>
          <p:nvSpPr>
            <p:cNvPr id="1478" name="Google Shape;1478;p114"/>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14"/>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14"/>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14"/>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14"/>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14"/>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14"/>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14"/>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14"/>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14"/>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 name="Google Shape;1488;p114"/>
          <p:cNvGrpSpPr/>
          <p:nvPr/>
        </p:nvGrpSpPr>
        <p:grpSpPr>
          <a:xfrm>
            <a:off x="5380288" y="1772342"/>
            <a:ext cx="374871" cy="299890"/>
            <a:chOff x="7500054" y="2934735"/>
            <a:chExt cx="350576" cy="280454"/>
          </a:xfrm>
        </p:grpSpPr>
        <p:sp>
          <p:nvSpPr>
            <p:cNvPr id="1489" name="Google Shape;1489;p11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1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1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1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1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1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1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1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114"/>
          <p:cNvGrpSpPr/>
          <p:nvPr/>
        </p:nvGrpSpPr>
        <p:grpSpPr>
          <a:xfrm>
            <a:off x="1396529" y="1734018"/>
            <a:ext cx="376504" cy="376504"/>
            <a:chOff x="1819576" y="1511679"/>
            <a:chExt cx="352103" cy="352103"/>
          </a:xfrm>
        </p:grpSpPr>
        <p:sp>
          <p:nvSpPr>
            <p:cNvPr id="1498" name="Google Shape;1498;p114"/>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14"/>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14"/>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14"/>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114"/>
          <p:cNvGrpSpPr/>
          <p:nvPr/>
        </p:nvGrpSpPr>
        <p:grpSpPr>
          <a:xfrm>
            <a:off x="3382724" y="1753878"/>
            <a:ext cx="387055" cy="336784"/>
            <a:chOff x="3716358" y="1544655"/>
            <a:chExt cx="361971" cy="314958"/>
          </a:xfrm>
        </p:grpSpPr>
        <p:sp>
          <p:nvSpPr>
            <p:cNvPr id="1503" name="Google Shape;1503;p114"/>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14"/>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14"/>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14"/>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14"/>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8" name="Google Shape;1508;p114"/>
            <p:cNvGrpSpPr/>
            <p:nvPr/>
          </p:nvGrpSpPr>
          <p:grpSpPr>
            <a:xfrm>
              <a:off x="3716358" y="1544655"/>
              <a:ext cx="361971" cy="314958"/>
              <a:chOff x="3716358" y="1544655"/>
              <a:chExt cx="361971" cy="314958"/>
            </a:xfrm>
          </p:grpSpPr>
          <p:sp>
            <p:nvSpPr>
              <p:cNvPr id="1509" name="Google Shape;1509;p114"/>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14"/>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14"/>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14"/>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14"/>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7" name="Shape 1517"/>
        <p:cNvGrpSpPr/>
        <p:nvPr/>
      </p:nvGrpSpPr>
      <p:grpSpPr>
        <a:xfrm>
          <a:off x="0" y="0"/>
          <a:ext cx="0" cy="0"/>
          <a:chOff x="0" y="0"/>
          <a:chExt cx="0" cy="0"/>
        </a:xfrm>
      </p:grpSpPr>
      <p:sp>
        <p:nvSpPr>
          <p:cNvPr id="1518" name="Google Shape;1518;p115"/>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519" name="Google Shape;1519;p115"/>
          <p:cNvSpPr txBox="1"/>
          <p:nvPr>
            <p:ph idx="1" type="subTitle"/>
          </p:nvPr>
        </p:nvSpPr>
        <p:spPr>
          <a:xfrm>
            <a:off x="713225" y="1718200"/>
            <a:ext cx="4157100" cy="2523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700"/>
              <a:t>The project aims to create a Python-based Nine Men’s Morris game in player vs. player mode using Pygame. Featuring an intuitive GUI, players can place, move, and capture pieces, while the program tracks occupancy. The report details the game’s rules and the functions implemented to execute them.</a:t>
            </a:r>
            <a:endParaRPr sz="1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3" name="Shape 1523"/>
        <p:cNvGrpSpPr/>
        <p:nvPr/>
      </p:nvGrpSpPr>
      <p:grpSpPr>
        <a:xfrm>
          <a:off x="0" y="0"/>
          <a:ext cx="0" cy="0"/>
          <a:chOff x="0" y="0"/>
          <a:chExt cx="0" cy="0"/>
        </a:xfrm>
      </p:grpSpPr>
      <p:sp>
        <p:nvSpPr>
          <p:cNvPr id="1524" name="Google Shape;1524;p116"/>
          <p:cNvSpPr txBox="1"/>
          <p:nvPr/>
        </p:nvSpPr>
        <p:spPr>
          <a:xfrm>
            <a:off x="3586050" y="30225"/>
            <a:ext cx="1971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latin typeface="Work Sans"/>
                <a:ea typeface="Work Sans"/>
                <a:cs typeface="Work Sans"/>
                <a:sym typeface="Work Sans"/>
              </a:rPr>
              <a:t>Game Window</a:t>
            </a:r>
            <a:endParaRPr b="1" sz="1900">
              <a:latin typeface="Work Sans"/>
              <a:ea typeface="Work Sans"/>
              <a:cs typeface="Work Sans"/>
              <a:sym typeface="Work Sans"/>
            </a:endParaRPr>
          </a:p>
        </p:txBody>
      </p:sp>
      <p:pic>
        <p:nvPicPr>
          <p:cNvPr id="1525" name="Google Shape;1525;p116"/>
          <p:cNvPicPr preferRelativeResize="0"/>
          <p:nvPr/>
        </p:nvPicPr>
        <p:blipFill>
          <a:blip r:embed="rId3">
            <a:alphaModFix/>
          </a:blip>
          <a:stretch>
            <a:fillRect/>
          </a:stretch>
        </p:blipFill>
        <p:spPr>
          <a:xfrm>
            <a:off x="252375" y="441225"/>
            <a:ext cx="8639248" cy="47022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117"/>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a:t>
            </a:r>
            <a:endParaRPr/>
          </a:p>
        </p:txBody>
      </p:sp>
      <p:sp>
        <p:nvSpPr>
          <p:cNvPr id="1531" name="Google Shape;1531;p117"/>
          <p:cNvSpPr txBox="1"/>
          <p:nvPr>
            <p:ph idx="1" type="body"/>
          </p:nvPr>
        </p:nvSpPr>
        <p:spPr>
          <a:xfrm>
            <a:off x="713225" y="1415550"/>
            <a:ext cx="7717500" cy="3192900"/>
          </a:xfrm>
          <a:prstGeom prst="rect">
            <a:avLst/>
          </a:prstGeom>
        </p:spPr>
        <p:txBody>
          <a:bodyPr anchorCtr="0" anchor="t" bIns="91425" lIns="91425" spcFirstLastPara="1" rIns="91425" wrap="square" tIns="91425">
            <a:noAutofit/>
          </a:bodyPr>
          <a:lstStyle/>
          <a:p>
            <a:pPr indent="-336550" lvl="0" marL="457200" rtl="0" algn="l">
              <a:lnSpc>
                <a:spcPct val="100000"/>
              </a:lnSpc>
              <a:spcBef>
                <a:spcPts val="1000"/>
              </a:spcBef>
              <a:spcAft>
                <a:spcPts val="0"/>
              </a:spcAft>
              <a:buSzPts val="1700"/>
              <a:buFont typeface="Montserrat"/>
              <a:buAutoNum type="arabicPeriod"/>
            </a:pPr>
            <a:r>
              <a:rPr lang="en" sz="1700"/>
              <a:t>Placing of pieces and removal pieces is being executed perfectly according to the rules of the game.</a:t>
            </a:r>
            <a:endParaRPr sz="1700"/>
          </a:p>
          <a:p>
            <a:pPr indent="-336550" lvl="0" marL="457200" rtl="0" algn="l">
              <a:lnSpc>
                <a:spcPct val="100000"/>
              </a:lnSpc>
              <a:spcBef>
                <a:spcPts val="0"/>
              </a:spcBef>
              <a:spcAft>
                <a:spcPts val="0"/>
              </a:spcAft>
              <a:buSzPts val="1700"/>
              <a:buFont typeface="Montserrat"/>
              <a:buAutoNum type="arabicPeriod"/>
            </a:pPr>
            <a:r>
              <a:rPr lang="en" sz="1700"/>
              <a:t>Player Turn and Event to be done are shown on screen so players can clearly understand whose move has to be played and what kind of move should be done now.</a:t>
            </a:r>
            <a:endParaRPr sz="1700"/>
          </a:p>
          <a:p>
            <a:pPr indent="-336550" lvl="0" marL="457200" rtl="0" algn="l">
              <a:lnSpc>
                <a:spcPct val="100000"/>
              </a:lnSpc>
              <a:spcBef>
                <a:spcPts val="0"/>
              </a:spcBef>
              <a:spcAft>
                <a:spcPts val="0"/>
              </a:spcAft>
              <a:buSzPts val="1700"/>
              <a:buFont typeface="Montserrat"/>
              <a:buAutoNum type="arabicPeriod"/>
            </a:pPr>
            <a:r>
              <a:rPr lang="en" sz="1700"/>
              <a:t>During the moving phase, when a piece is selected to move, all of its possible movements are highlighted.</a:t>
            </a:r>
            <a:endParaRPr sz="1700"/>
          </a:p>
          <a:p>
            <a:pPr indent="-336550" lvl="0" marL="457200" rtl="0" algn="l">
              <a:lnSpc>
                <a:spcPct val="100000"/>
              </a:lnSpc>
              <a:spcBef>
                <a:spcPts val="0"/>
              </a:spcBef>
              <a:spcAft>
                <a:spcPts val="0"/>
              </a:spcAft>
              <a:buSzPts val="1700"/>
              <a:buFont typeface="Montserrat"/>
              <a:buAutoNum type="arabicPeriod"/>
            </a:pPr>
            <a:r>
              <a:rPr lang="en" sz="1700"/>
              <a:t>Mill made during a turn can remove the piece only once, to use it again, a new mill has to be formed.</a:t>
            </a:r>
            <a:endParaRPr sz="1700"/>
          </a:p>
          <a:p>
            <a:pPr indent="0" lvl="0" marL="0" rtl="0" algn="l">
              <a:lnSpc>
                <a:spcPct val="100000"/>
              </a:lnSpc>
              <a:spcBef>
                <a:spcPts val="0"/>
              </a:spcBef>
              <a:spcAft>
                <a:spcPts val="1600"/>
              </a:spcAft>
              <a:buNone/>
            </a:pPr>
            <a:r>
              <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118"/>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537" name="Google Shape;1537;p118"/>
          <p:cNvSpPr txBox="1"/>
          <p:nvPr>
            <p:ph idx="1" type="subTitle"/>
          </p:nvPr>
        </p:nvSpPr>
        <p:spPr>
          <a:xfrm>
            <a:off x="250400" y="1718200"/>
            <a:ext cx="8763900" cy="2523300"/>
          </a:xfrm>
          <a:prstGeom prst="rect">
            <a:avLst/>
          </a:prstGeom>
        </p:spPr>
        <p:txBody>
          <a:bodyPr anchorCtr="0" anchor="t" bIns="91425" lIns="91425" spcFirstLastPara="1" rIns="91425" wrap="square" tIns="91425">
            <a:noAutofit/>
          </a:bodyPr>
          <a:lstStyle/>
          <a:p>
            <a:pPr indent="0" lvl="0" marL="0" rtl="0" algn="l">
              <a:lnSpc>
                <a:spcPct val="130000"/>
              </a:lnSpc>
              <a:spcBef>
                <a:spcPts val="1000"/>
              </a:spcBef>
              <a:spcAft>
                <a:spcPts val="0"/>
              </a:spcAft>
              <a:buNone/>
            </a:pPr>
            <a:r>
              <a:rPr lang="en" sz="1700">
                <a:latin typeface="Montserrat"/>
                <a:ea typeface="Montserrat"/>
                <a:cs typeface="Montserrat"/>
                <a:sym typeface="Montserrat"/>
              </a:rPr>
              <a:t>In conclusion, developing the Nine Men's Morris game allowed me to integrate classic gameplay mechanics with unique visual elements, enriching the user experience. This project enhanced my skills in Python and Pygame, especially in creating interactive game logic and a thematic interface. Overcoming challenges in board design, piece movement, and win condition handling deepened my problem-solving abilities. While the game meets core functionality, future improvements could include animations and sound effects for added immersion. Overall, this project provided valuable insights into game development, and I’m eager to explore further enhancements.</a:t>
            </a:r>
            <a:endParaRPr sz="17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EO Monthly Project Report by Slidesgo">
  <a:themeElements>
    <a:clrScheme name="Simple Light">
      <a:dk1>
        <a:srgbClr val="00343E"/>
      </a:dk1>
      <a:lt1>
        <a:srgbClr val="FFFFFF"/>
      </a:lt1>
      <a:dk2>
        <a:srgbClr val="00343E"/>
      </a:dk2>
      <a:lt2>
        <a:srgbClr val="FFFFFF"/>
      </a:lt2>
      <a:accent1>
        <a:srgbClr val="00677B"/>
      </a:accent1>
      <a:accent2>
        <a:srgbClr val="00AFAD"/>
      </a:accent2>
      <a:accent3>
        <a:srgbClr val="77D6CD"/>
      </a:accent3>
      <a:accent4>
        <a:srgbClr val="6B91C8"/>
      </a:accent4>
      <a:accent5>
        <a:srgbClr val="BF85AE"/>
      </a:accent5>
      <a:accent6>
        <a:srgbClr val="DCC19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EO Monthly Project Report by Slidesgo">
  <a:themeElements>
    <a:clrScheme name="Simple Light">
      <a:dk1>
        <a:srgbClr val="00343E"/>
      </a:dk1>
      <a:lt1>
        <a:srgbClr val="FFFFFF"/>
      </a:lt1>
      <a:dk2>
        <a:srgbClr val="00343E"/>
      </a:dk2>
      <a:lt2>
        <a:srgbClr val="FFFFFF"/>
      </a:lt2>
      <a:accent1>
        <a:srgbClr val="00677B"/>
      </a:accent1>
      <a:accent2>
        <a:srgbClr val="00AFAD"/>
      </a:accent2>
      <a:accent3>
        <a:srgbClr val="77D6CD"/>
      </a:accent3>
      <a:accent4>
        <a:srgbClr val="6B91C8"/>
      </a:accent4>
      <a:accent5>
        <a:srgbClr val="BF85AE"/>
      </a:accent5>
      <a:accent6>
        <a:srgbClr val="DCC19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EO Monthly Project Report by Slidesgo">
  <a:themeElements>
    <a:clrScheme name="Simple Light">
      <a:dk1>
        <a:srgbClr val="00343E"/>
      </a:dk1>
      <a:lt1>
        <a:srgbClr val="FFFFFF"/>
      </a:lt1>
      <a:dk2>
        <a:srgbClr val="00343E"/>
      </a:dk2>
      <a:lt2>
        <a:srgbClr val="FFFFFF"/>
      </a:lt2>
      <a:accent1>
        <a:srgbClr val="00677B"/>
      </a:accent1>
      <a:accent2>
        <a:srgbClr val="00AFAD"/>
      </a:accent2>
      <a:accent3>
        <a:srgbClr val="77D6CD"/>
      </a:accent3>
      <a:accent4>
        <a:srgbClr val="6B91C8"/>
      </a:accent4>
      <a:accent5>
        <a:srgbClr val="BF85AE"/>
      </a:accent5>
      <a:accent6>
        <a:srgbClr val="DCC19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EO Monthly Project Report by Slidesgo">
  <a:themeElements>
    <a:clrScheme name="Simple Light">
      <a:dk1>
        <a:srgbClr val="00343E"/>
      </a:dk1>
      <a:lt1>
        <a:srgbClr val="FFFFFF"/>
      </a:lt1>
      <a:dk2>
        <a:srgbClr val="00343E"/>
      </a:dk2>
      <a:lt2>
        <a:srgbClr val="FFFFFF"/>
      </a:lt2>
      <a:accent1>
        <a:srgbClr val="00677B"/>
      </a:accent1>
      <a:accent2>
        <a:srgbClr val="00AFAD"/>
      </a:accent2>
      <a:accent3>
        <a:srgbClr val="77D6CD"/>
      </a:accent3>
      <a:accent4>
        <a:srgbClr val="6B91C8"/>
      </a:accent4>
      <a:accent5>
        <a:srgbClr val="BF85AE"/>
      </a:accent5>
      <a:accent6>
        <a:srgbClr val="DCC19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